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143" userDrawn="1">
          <p15:clr>
            <a:srgbClr val="A4A3A4"/>
          </p15:clr>
        </p15:guide>
        <p15:guide id="3" pos="211" userDrawn="1">
          <p15:clr>
            <a:srgbClr val="A4A3A4"/>
          </p15:clr>
        </p15:guide>
        <p15:guide id="4" pos="279" userDrawn="1">
          <p15:clr>
            <a:srgbClr val="A4A3A4"/>
          </p15:clr>
        </p15:guide>
        <p15:guide id="5" pos="347" userDrawn="1">
          <p15:clr>
            <a:srgbClr val="A4A3A4"/>
          </p15:clr>
        </p15:guide>
        <p15:guide id="6" pos="415" userDrawn="1">
          <p15:clr>
            <a:srgbClr val="A4A3A4"/>
          </p15:clr>
        </p15:guide>
        <p15:guide id="7" pos="483" userDrawn="1">
          <p15:clr>
            <a:srgbClr val="A4A3A4"/>
          </p15:clr>
        </p15:guide>
        <p15:guide id="8" pos="551" userDrawn="1">
          <p15:clr>
            <a:srgbClr val="A4A3A4"/>
          </p15:clr>
        </p15:guide>
        <p15:guide id="9" pos="619" userDrawn="1">
          <p15:clr>
            <a:srgbClr val="A4A3A4"/>
          </p15:clr>
        </p15:guide>
        <p15:guide id="10"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F0603"/>
    <a:srgbClr val="31313B"/>
    <a:srgbClr val="8D0801"/>
    <a:srgbClr val="8D5237"/>
    <a:srgbClr val="F4D58D"/>
    <a:srgbClr val="7A7884"/>
    <a:srgbClr val="001427"/>
    <a:srgbClr val="94360C"/>
    <a:srgbClr val="708D81"/>
    <a:srgbClr val="A960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616E86-84D4-4706-B515-5F3E942F732C}" v="84" dt="2021-05-17T19:25:09.914"/>
    <p1510:client id="{4F82E884-55DF-4AF1-8843-6537866A39B7}" v="483" dt="2021-05-18T05:07:24.641"/>
    <p1510:client id="{888D2DF4-5820-44DD-85C1-A9CBD9F8F3A2}" v="90" dt="2021-05-17T19:39:24.981"/>
    <p1510:client id="{E3F66C23-4FD6-412C-B933-88FE797035EB}" v="2" dt="2021-05-17T21:04:16.5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4668" autoAdjust="0"/>
    <p:restoredTop sz="93420" autoAdjust="0"/>
  </p:normalViewPr>
  <p:slideViewPr>
    <p:cSldViewPr snapToGrid="0">
      <p:cViewPr varScale="1">
        <p:scale>
          <a:sx n="104" d="100"/>
          <a:sy n="104" d="100"/>
        </p:scale>
        <p:origin x="72" y="108"/>
      </p:cViewPr>
      <p:guideLst>
        <p:guide pos="143"/>
        <p:guide pos="211"/>
        <p:guide pos="279"/>
        <p:guide pos="347"/>
        <p:guide pos="415"/>
        <p:guide pos="483"/>
        <p:guide pos="551"/>
        <p:guide pos="619"/>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sv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bg-B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51C121E-A5B7-4E32-A7D7-601833E336CC}" type="datetimeFigureOut">
              <a:rPr lang="bg-BG" smtClean="0"/>
              <a:t>27.6.2021 г.</a:t>
            </a:fld>
            <a:endParaRPr lang="bg-B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bg-B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bg-B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71754A-A711-4417-A9DA-B2D5E969709A}" type="slidenum">
              <a:rPr lang="bg-BG" smtClean="0"/>
              <a:t>‹#›</a:t>
            </a:fld>
            <a:endParaRPr lang="bg-BG"/>
          </a:p>
        </p:txBody>
      </p:sp>
    </p:spTree>
    <p:extLst>
      <p:ext uri="{BB962C8B-B14F-4D97-AF65-F5344CB8AC3E}">
        <p14:creationId xmlns:p14="http://schemas.microsoft.com/office/powerpoint/2010/main" val="18756702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doctorswithoutborders.org/what-we-do/medical-issues/covid-19" TargetMode="External"/><Relationship Id="rId2" Type="http://schemas.openxmlformats.org/officeDocument/2006/relationships/slide" Target="../slides/slide5.xml"/><Relationship Id="rId1" Type="http://schemas.openxmlformats.org/officeDocument/2006/relationships/notesMaster" Target="../notesMasters/notesMaster1.xml"/><Relationship Id="rId4" Type="http://schemas.openxmlformats.org/officeDocument/2006/relationships/hyperlink" Target="https://www.doctorswithoutborders.org/what-we-do/news-stories/story/responding-coronavirus-pandemic-european-nursing-homes"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doctorswithoutborders.org/what-we-do/countries/malawi"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www.doctorswithoutborders.org/what-we-do/countries/mozambique" TargetMode="External"/><Relationship Id="rId4" Type="http://schemas.openxmlformats.org/officeDocument/2006/relationships/hyperlink" Target="https://www.doctorswithoutborders.org/what-we-do/countries/zimbabwe"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err="1">
                <a:solidFill>
                  <a:srgbClr val="222222"/>
                </a:solidFill>
                <a:effectLst/>
                <a:latin typeface="PT Sans"/>
              </a:rPr>
              <a:t>Medecins</a:t>
            </a:r>
            <a:r>
              <a:rPr lang="en-US" b="0" i="0" dirty="0">
                <a:solidFill>
                  <a:srgbClr val="222222"/>
                </a:solidFill>
                <a:effectLst/>
                <a:latin typeface="PT Sans"/>
              </a:rPr>
              <a:t> Sans </a:t>
            </a:r>
            <a:r>
              <a:rPr lang="en-US" b="0" i="0" dirty="0" err="1">
                <a:solidFill>
                  <a:srgbClr val="222222"/>
                </a:solidFill>
                <a:effectLst/>
                <a:latin typeface="PT Sans"/>
              </a:rPr>
              <a:t>Frontieres</a:t>
            </a:r>
            <a:r>
              <a:rPr lang="en-US" b="0" i="0" dirty="0">
                <a:solidFill>
                  <a:srgbClr val="222222"/>
                </a:solidFill>
                <a:effectLst/>
                <a:latin typeface="PT Sans"/>
              </a:rPr>
              <a:t>/Doctors Without Borders (MSF) is one of the world's leading independent </a:t>
            </a:r>
            <a:r>
              <a:rPr lang="en-US" b="0" i="0" dirty="0" err="1">
                <a:solidFill>
                  <a:srgbClr val="222222"/>
                </a:solidFill>
                <a:effectLst/>
                <a:latin typeface="PT Sans"/>
              </a:rPr>
              <a:t>organisations</a:t>
            </a:r>
            <a:r>
              <a:rPr lang="en-US" b="0" i="0" dirty="0">
                <a:solidFill>
                  <a:srgbClr val="222222"/>
                </a:solidFill>
                <a:effectLst/>
                <a:latin typeface="PT Sans"/>
              </a:rPr>
              <a:t> for medical humanitarian aid, giving quality medical care to people caught in crisis regardless of race, religion, or political affiliation. Every day, more than 30,000 MSF field staff across 74 countries provide assistance to people whose survival is threatened by violence, neglect, or catastrophe, primarily due to armed conflict, epidemics, malnutrition, exclusion from healthcare or natural disasters.</a:t>
            </a:r>
            <a:endParaRPr lang="en-US" dirty="0"/>
          </a:p>
          <a:p>
            <a:r>
              <a:rPr lang="bg-BG" dirty="0"/>
              <a:t>(</a:t>
            </a:r>
            <a:r>
              <a:rPr lang="ru-RU" dirty="0"/>
              <a:t>Medecins Sans Frontieres / Doctors Without Borders (MSF) е една от водещите независими световни организации за медицинска хуманитарна помощ, предоставяща качествена медицинска помощ на хора, попаднали в криза, независимо от раса, религия или политическа принадлежност. Всеки ден повече от 30 000 служители на MSF в 74 държави оказват помощ на хора, чието оцеляване е застрашено от насилие, пренебрегване или катастрофа, главно поради въоръжени конфликти, епидемии, недохранване, изключване от здравеопазването или природни бедствия.</a:t>
            </a:r>
            <a:r>
              <a:rPr lang="bg-BG" dirty="0"/>
              <a:t>)</a:t>
            </a:r>
          </a:p>
        </p:txBody>
      </p:sp>
      <p:sp>
        <p:nvSpPr>
          <p:cNvPr id="4" name="Slide Number Placeholder 3"/>
          <p:cNvSpPr>
            <a:spLocks noGrp="1"/>
          </p:cNvSpPr>
          <p:nvPr>
            <p:ph type="sldNum" sz="quarter" idx="5"/>
          </p:nvPr>
        </p:nvSpPr>
        <p:spPr/>
        <p:txBody>
          <a:bodyPr/>
          <a:lstStyle/>
          <a:p>
            <a:fld id="{8A71754A-A711-4417-A9DA-B2D5E969709A}" type="slidenum">
              <a:rPr lang="bg-BG" smtClean="0"/>
              <a:t>2</a:t>
            </a:fld>
            <a:endParaRPr lang="bg-BG"/>
          </a:p>
        </p:txBody>
      </p:sp>
    </p:spTree>
    <p:extLst>
      <p:ext uri="{BB962C8B-B14F-4D97-AF65-F5344CB8AC3E}">
        <p14:creationId xmlns:p14="http://schemas.microsoft.com/office/powerpoint/2010/main" val="3476449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tiempos headline light"/>
              </a:rPr>
              <a:t>In more than 70 countries, Médecins Sans </a:t>
            </a:r>
            <a:r>
              <a:rPr lang="en-US" b="0" i="0" dirty="0" err="1">
                <a:solidFill>
                  <a:srgbClr val="000000"/>
                </a:solidFill>
                <a:effectLst/>
                <a:latin typeface="tiempos headline light"/>
              </a:rPr>
              <a:t>Frontières</a:t>
            </a:r>
            <a:r>
              <a:rPr lang="en-US" b="0" i="0" dirty="0">
                <a:solidFill>
                  <a:srgbClr val="000000"/>
                </a:solidFill>
                <a:effectLst/>
                <a:latin typeface="tiempos headline light"/>
              </a:rPr>
              <a:t> provides medical humanitarian assistance to save lives and </a:t>
            </a:r>
            <a:r>
              <a:rPr lang="en-US" dirty="0">
                <a:solidFill>
                  <a:srgbClr val="000000"/>
                </a:solidFill>
                <a:latin typeface="tiempos headline light"/>
              </a:rPr>
              <a:t>help </a:t>
            </a:r>
            <a:r>
              <a:rPr lang="en-US" b="0" i="0" dirty="0">
                <a:solidFill>
                  <a:srgbClr val="000000"/>
                </a:solidFill>
                <a:effectLst/>
                <a:latin typeface="tiempos headline light"/>
              </a:rPr>
              <a:t>people in crisis situations.</a:t>
            </a:r>
            <a:endParaRPr lang="bg-BG" b="0" i="0" dirty="0">
              <a:solidFill>
                <a:srgbClr val="000000"/>
              </a:solidFill>
              <a:effectLst/>
              <a:latin typeface="tiempos headline light"/>
            </a:endParaRPr>
          </a:p>
          <a:p>
            <a:r>
              <a:rPr lang="bg-BG" b="0" i="0" dirty="0">
                <a:solidFill>
                  <a:srgbClr val="000000"/>
                </a:solidFill>
                <a:effectLst/>
                <a:latin typeface="tiempos headline light"/>
              </a:rPr>
              <a:t>(</a:t>
            </a:r>
            <a:r>
              <a:rPr lang="ru-RU" b="0" i="0" dirty="0">
                <a:solidFill>
                  <a:srgbClr val="000000"/>
                </a:solidFill>
                <a:effectLst/>
                <a:latin typeface="tiempos headline light"/>
              </a:rPr>
              <a:t>В повече от 70 държави Médecins Sans Frontières предоставя медицинска хуманитарна помощ за спасяване на човешки животи и помощ на хора в кризисни ситуации.</a:t>
            </a:r>
            <a:r>
              <a:rPr lang="bg-BG" b="0" i="0" dirty="0">
                <a:solidFill>
                  <a:srgbClr val="000000"/>
                </a:solidFill>
                <a:effectLst/>
                <a:latin typeface="tiempos headline light"/>
              </a:rPr>
              <a:t>)</a:t>
            </a:r>
            <a:endParaRPr lang="bg-BG" dirty="0"/>
          </a:p>
        </p:txBody>
      </p:sp>
      <p:sp>
        <p:nvSpPr>
          <p:cNvPr id="4" name="Slide Number Placeholder 3"/>
          <p:cNvSpPr>
            <a:spLocks noGrp="1"/>
          </p:cNvSpPr>
          <p:nvPr>
            <p:ph type="sldNum" sz="quarter" idx="5"/>
          </p:nvPr>
        </p:nvSpPr>
        <p:spPr/>
        <p:txBody>
          <a:bodyPr/>
          <a:lstStyle/>
          <a:p>
            <a:fld id="{8A71754A-A711-4417-A9DA-B2D5E969709A}" type="slidenum">
              <a:rPr lang="bg-BG" smtClean="0"/>
              <a:t>4</a:t>
            </a:fld>
            <a:endParaRPr lang="bg-BG"/>
          </a:p>
        </p:txBody>
      </p:sp>
    </p:spTree>
    <p:extLst>
      <p:ext uri="{BB962C8B-B14F-4D97-AF65-F5344CB8AC3E}">
        <p14:creationId xmlns:p14="http://schemas.microsoft.com/office/powerpoint/2010/main" val="1214464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PT Sans"/>
              </a:rPr>
              <a:t>One year into the pandemic, Doctors Without Borders/Médecins Sans </a:t>
            </a:r>
            <a:r>
              <a:rPr lang="en-US" b="0" i="0" dirty="0" err="1">
                <a:solidFill>
                  <a:srgbClr val="000000"/>
                </a:solidFill>
                <a:effectLst/>
                <a:latin typeface="PT Sans"/>
              </a:rPr>
              <a:t>Frontières</a:t>
            </a:r>
            <a:r>
              <a:rPr lang="en-US" b="0" i="0" dirty="0">
                <a:solidFill>
                  <a:srgbClr val="000000"/>
                </a:solidFill>
                <a:effectLst/>
                <a:latin typeface="PT Sans"/>
              </a:rPr>
              <a:t> (MSF) teams are still racing to respond to </a:t>
            </a:r>
            <a:r>
              <a:rPr lang="en-US" b="0" i="0" u="none" strike="noStrike" dirty="0">
                <a:solidFill>
                  <a:srgbClr val="EE0000"/>
                </a:solidFill>
                <a:effectLst/>
                <a:latin typeface="PT Sans"/>
                <a:hlinkClick r:id="rId3" tooltip="COVID-19"/>
              </a:rPr>
              <a:t>COVID-19</a:t>
            </a:r>
            <a:r>
              <a:rPr lang="en-US" b="0" i="0" dirty="0">
                <a:solidFill>
                  <a:srgbClr val="000000"/>
                </a:solidFill>
                <a:effectLst/>
                <a:latin typeface="PT Sans"/>
              </a:rPr>
              <a:t>—and to the severe disruptions to other essential health services. This is an unprecedented global emergency. MSF teams responded and adapted to the spread of the novel coronavirus in</a:t>
            </a:r>
            <a:r>
              <a:rPr lang="en-US" dirty="0">
                <a:solidFill>
                  <a:srgbClr val="000000"/>
                </a:solidFill>
                <a:latin typeface="PT Sans"/>
              </a:rPr>
              <a:t> </a:t>
            </a:r>
            <a:r>
              <a:rPr lang="en-US" b="0" i="0" dirty="0">
                <a:solidFill>
                  <a:srgbClr val="000000"/>
                </a:solidFill>
                <a:effectLst/>
                <a:latin typeface="PT Sans"/>
              </a:rPr>
              <a:t>more than 70 countries where </a:t>
            </a:r>
            <a:r>
              <a:rPr lang="en-US" dirty="0">
                <a:solidFill>
                  <a:srgbClr val="000000"/>
                </a:solidFill>
                <a:latin typeface="PT Sans"/>
              </a:rPr>
              <a:t>they </a:t>
            </a:r>
            <a:r>
              <a:rPr lang="en-US" b="0" i="0" dirty="0">
                <a:solidFill>
                  <a:srgbClr val="000000"/>
                </a:solidFill>
                <a:effectLst/>
                <a:latin typeface="PT Sans"/>
              </a:rPr>
              <a:t>have existing medical projects. </a:t>
            </a:r>
            <a:r>
              <a:rPr lang="en-US" dirty="0">
                <a:solidFill>
                  <a:srgbClr val="000000"/>
                </a:solidFill>
                <a:latin typeface="PT Sans"/>
              </a:rPr>
              <a:t>They </a:t>
            </a:r>
            <a:r>
              <a:rPr lang="en-US" b="0" i="0" dirty="0">
                <a:solidFill>
                  <a:srgbClr val="000000"/>
                </a:solidFill>
                <a:effectLst/>
                <a:latin typeface="PT Sans"/>
              </a:rPr>
              <a:t>launched emergency responses in many others—including temporary operations in </a:t>
            </a:r>
            <a:r>
              <a:rPr lang="en-US" b="0" i="0" u="none" strike="noStrike" dirty="0">
                <a:solidFill>
                  <a:srgbClr val="EE0000"/>
                </a:solidFill>
                <a:effectLst/>
                <a:latin typeface="PT Sans"/>
                <a:hlinkClick r:id="rId4" tooltip="Responding to the coronavirus pandemic in European nursing homes"/>
              </a:rPr>
              <a:t>Europe</a:t>
            </a:r>
            <a:r>
              <a:rPr lang="en-US" b="0" i="0" dirty="0">
                <a:solidFill>
                  <a:srgbClr val="000000"/>
                </a:solidFill>
                <a:effectLst/>
                <a:latin typeface="PT Sans"/>
              </a:rPr>
              <a:t> and the </a:t>
            </a:r>
            <a:r>
              <a:rPr lang="en-US" b="0" i="0" u="none" strike="noStrike" dirty="0">
                <a:solidFill>
                  <a:srgbClr val="EE0000"/>
                </a:solidFill>
                <a:effectLst/>
                <a:latin typeface="PT Sans"/>
              </a:rPr>
              <a:t>US</a:t>
            </a:r>
            <a:r>
              <a:rPr lang="en-US" b="0" i="0" dirty="0">
                <a:solidFill>
                  <a:srgbClr val="000000"/>
                </a:solidFill>
                <a:effectLst/>
                <a:latin typeface="PT Sans"/>
              </a:rPr>
              <a:t>. During the period from June through August 2020, MSF provided technical, training, or material support to more than 600 health facilities.</a:t>
            </a:r>
            <a:endParaRPr lang="bg-BG" b="0" i="0" dirty="0">
              <a:solidFill>
                <a:srgbClr val="000000"/>
              </a:solidFill>
              <a:effectLst/>
              <a:latin typeface="PT Sans"/>
            </a:endParaRPr>
          </a:p>
          <a:p>
            <a:r>
              <a:rPr lang="bg-BG" b="0" i="0" dirty="0">
                <a:solidFill>
                  <a:srgbClr val="000000"/>
                </a:solidFill>
                <a:effectLst/>
                <a:latin typeface="PT Sans"/>
              </a:rPr>
              <a:t>(</a:t>
            </a:r>
            <a:r>
              <a:rPr lang="ru-RU" b="0" i="0" dirty="0">
                <a:solidFill>
                  <a:srgbClr val="000000"/>
                </a:solidFill>
                <a:effectLst/>
                <a:latin typeface="PT Sans"/>
              </a:rPr>
              <a:t>Една година след пандемията екипите на Лекари без граници / Лекари без граници (MSF) все още се надпреварват да отговорят на COVID-19 и на сериозните смущения в други основни здравни услуги. Това е безпрецедентна глобална извънредна ситуация. Екипите на MSF реагираха и се адаптираха към разпространението на новия коронавирус в повече от 70 страни, където имат съществуващи медицински проекти. Те започнаха реагиране при извънредни ситуации в много други - включително временни операции в Европа и САЩ. През периода от юни до август 2020 г. MSF предостави техническа, обучителна или материална подкрепа на над 600 здравни заведения.</a:t>
            </a:r>
            <a:r>
              <a:rPr lang="bg-BG" b="0" i="0" dirty="0">
                <a:solidFill>
                  <a:srgbClr val="000000"/>
                </a:solidFill>
                <a:effectLst/>
                <a:latin typeface="PT Sans"/>
              </a:rPr>
              <a:t>)</a:t>
            </a:r>
            <a:endParaRPr lang="bg-BG" dirty="0"/>
          </a:p>
        </p:txBody>
      </p:sp>
      <p:sp>
        <p:nvSpPr>
          <p:cNvPr id="4" name="Slide Number Placeholder 3"/>
          <p:cNvSpPr>
            <a:spLocks noGrp="1"/>
          </p:cNvSpPr>
          <p:nvPr>
            <p:ph type="sldNum" sz="quarter" idx="5"/>
          </p:nvPr>
        </p:nvSpPr>
        <p:spPr/>
        <p:txBody>
          <a:bodyPr/>
          <a:lstStyle/>
          <a:p>
            <a:fld id="{8A71754A-A711-4417-A9DA-B2D5E969709A}" type="slidenum">
              <a:rPr lang="bg-BG" smtClean="0"/>
              <a:t>5</a:t>
            </a:fld>
            <a:endParaRPr lang="bg-BG"/>
          </a:p>
        </p:txBody>
      </p:sp>
    </p:spTree>
    <p:extLst>
      <p:ext uri="{BB962C8B-B14F-4D97-AF65-F5344CB8AC3E}">
        <p14:creationId xmlns:p14="http://schemas.microsoft.com/office/powerpoint/2010/main" val="30399243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PT Sans"/>
              </a:rPr>
              <a:t>On the night of March 14(2019), Cyclone </a:t>
            </a:r>
            <a:r>
              <a:rPr lang="en-US" b="0" i="0" dirty="0" err="1">
                <a:solidFill>
                  <a:srgbClr val="000000"/>
                </a:solidFill>
                <a:effectLst/>
                <a:latin typeface="PT Sans"/>
              </a:rPr>
              <a:t>Idai</a:t>
            </a:r>
            <a:r>
              <a:rPr lang="en-US" b="0" i="0" dirty="0">
                <a:solidFill>
                  <a:srgbClr val="000000"/>
                </a:solidFill>
                <a:effectLst/>
                <a:latin typeface="PT Sans"/>
              </a:rPr>
              <a:t> struck the coast of Southeast Africa, causing catastrophic flooding and leaving hundreds of thousands cut off from health care and other essential services. Across </a:t>
            </a:r>
            <a:r>
              <a:rPr lang="en-US" b="0" i="0" u="none" strike="noStrike" dirty="0">
                <a:solidFill>
                  <a:srgbClr val="EE0000"/>
                </a:solidFill>
                <a:effectLst/>
                <a:latin typeface="PT Sans"/>
                <a:hlinkClick r:id="rId3"/>
              </a:rPr>
              <a:t>Malawi</a:t>
            </a:r>
            <a:r>
              <a:rPr lang="en-US" b="0" i="0" dirty="0">
                <a:solidFill>
                  <a:srgbClr val="000000"/>
                </a:solidFill>
                <a:effectLst/>
                <a:latin typeface="PT Sans"/>
              </a:rPr>
              <a:t>, </a:t>
            </a:r>
            <a:r>
              <a:rPr lang="en-US" b="0" i="0" u="none" strike="noStrike" dirty="0">
                <a:solidFill>
                  <a:srgbClr val="EE0000"/>
                </a:solidFill>
                <a:effectLst/>
                <a:latin typeface="PT Sans"/>
                <a:hlinkClick r:id="rId4"/>
              </a:rPr>
              <a:t>Zimbabwe</a:t>
            </a:r>
            <a:r>
              <a:rPr lang="en-US" b="0" i="0" dirty="0">
                <a:solidFill>
                  <a:srgbClr val="000000"/>
                </a:solidFill>
                <a:effectLst/>
                <a:latin typeface="PT Sans"/>
              </a:rPr>
              <a:t>, and </a:t>
            </a:r>
            <a:r>
              <a:rPr lang="en-US" b="0" i="0" u="none" strike="noStrike" dirty="0">
                <a:solidFill>
                  <a:srgbClr val="EE0000"/>
                </a:solidFill>
                <a:effectLst/>
                <a:latin typeface="PT Sans"/>
                <a:hlinkClick r:id="rId5"/>
              </a:rPr>
              <a:t>Mozambique</a:t>
            </a:r>
            <a:r>
              <a:rPr lang="en-US" b="0" i="0" dirty="0">
                <a:solidFill>
                  <a:srgbClr val="000000"/>
                </a:solidFill>
                <a:effectLst/>
                <a:latin typeface="PT Sans"/>
              </a:rPr>
              <a:t>, rivers broke their banks, homes collapsed, and high winds and waters resulted in the deaths of hundreds of people and the displacement of thousands more. </a:t>
            </a:r>
            <a:br>
              <a:rPr lang="bg-BG" dirty="0"/>
            </a:br>
            <a:r>
              <a:rPr lang="en-US" b="0" i="0" dirty="0">
                <a:solidFill>
                  <a:srgbClr val="000000"/>
                </a:solidFill>
                <a:effectLst/>
                <a:latin typeface="PT Sans"/>
              </a:rPr>
              <a:t>The storm affected as many as 1.7 million people in Mozambique—where the storm hit hardest—920,000 in Malawi, and 15,000 in Zimbabwe, according to figures from the World Food Program. Wind and flooding rendered roads and bridges impassible, knocked out power to vast swathes of all three countries, and destroyed or disabled crucial health and sanitation infrastructure.</a:t>
            </a:r>
            <a:endParaRPr lang="bg-BG" b="0" i="0" dirty="0">
              <a:solidFill>
                <a:srgbClr val="000000"/>
              </a:solidFill>
              <a:effectLst/>
              <a:latin typeface="PT Sans"/>
            </a:endParaRPr>
          </a:p>
          <a:p>
            <a:r>
              <a:rPr lang="bg-BG" b="0" i="0" dirty="0">
                <a:solidFill>
                  <a:srgbClr val="000000"/>
                </a:solidFill>
                <a:effectLst/>
                <a:latin typeface="PT Sans"/>
              </a:rPr>
              <a:t>(</a:t>
            </a:r>
            <a:r>
              <a:rPr lang="ru-RU" b="0" i="0" dirty="0">
                <a:solidFill>
                  <a:srgbClr val="000000"/>
                </a:solidFill>
                <a:effectLst/>
                <a:latin typeface="PT Sans"/>
              </a:rPr>
              <a:t>През нощта на 14 март (2019 г.) циклонът Idai удари крайбрежието на Югоизточна Африка, причинявайки катастрофално наводнение и оставяйки стотици хиляди откъснати от здравеопазването и други основни услуги. В Малави, Зимбабве и Мозамбик реките пробиха бреговете си, домовете се срутиха, а силните ветрове и води доведоха до смъртта на стотици хора и разселването на хиляди други. Бурята засегна около 1,7 милиона души в Мозамбик - където бурята удари най-силно - 920 000 в Малави и 15 000 в Зимбабве, според данни на Световната програма за храните. Вятърът и наводненията направиха пътищата и мостовете непроходими, извадиха мощността на огромни части от трите страни и унищожиха или деактивираха жизненоважна здравна и санитарна инфраструктура.</a:t>
            </a:r>
            <a:r>
              <a:rPr lang="bg-BG" b="0" i="0" dirty="0">
                <a:solidFill>
                  <a:srgbClr val="000000"/>
                </a:solidFill>
                <a:effectLst/>
                <a:latin typeface="PT Sans"/>
              </a:rPr>
              <a:t>)</a:t>
            </a:r>
            <a:endParaRPr lang="bg-BG" dirty="0"/>
          </a:p>
        </p:txBody>
      </p:sp>
      <p:sp>
        <p:nvSpPr>
          <p:cNvPr id="4" name="Slide Number Placeholder 3"/>
          <p:cNvSpPr>
            <a:spLocks noGrp="1"/>
          </p:cNvSpPr>
          <p:nvPr>
            <p:ph type="sldNum" sz="quarter" idx="5"/>
          </p:nvPr>
        </p:nvSpPr>
        <p:spPr/>
        <p:txBody>
          <a:bodyPr/>
          <a:lstStyle/>
          <a:p>
            <a:fld id="{8A71754A-A711-4417-A9DA-B2D5E969709A}" type="slidenum">
              <a:rPr lang="bg-BG" smtClean="0"/>
              <a:t>6</a:t>
            </a:fld>
            <a:endParaRPr lang="bg-BG"/>
          </a:p>
        </p:txBody>
      </p:sp>
    </p:spTree>
    <p:extLst>
      <p:ext uri="{BB962C8B-B14F-4D97-AF65-F5344CB8AC3E}">
        <p14:creationId xmlns:p14="http://schemas.microsoft.com/office/powerpoint/2010/main" val="29905787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tiempos headline light"/>
              </a:rPr>
              <a:t>Each year, thousands of international staff of all nationalities carry out field assignments working with over 51,000 staff hired locally to give lifesaving medical assistance to people who would otherwise be denied access to healthcare, clean water and shelter. Whether you work in medical, finance, logistics, IT, administration, human resources, communications or another area, you’ll be part of the social mission. MSF promotes a working environment free of harassment and abuse. Our leadership has unequivocally committed to fight abuse and to reinforce mechanisms and procedures to prevent and address it.</a:t>
            </a:r>
            <a:endParaRPr lang="bg-BG" b="0" i="0" dirty="0">
              <a:solidFill>
                <a:srgbClr val="000000"/>
              </a:solidFill>
              <a:effectLst/>
              <a:latin typeface="tiempos headline light"/>
            </a:endParaRPr>
          </a:p>
          <a:p>
            <a:r>
              <a:rPr lang="bg-BG" b="0" i="0" dirty="0">
                <a:solidFill>
                  <a:srgbClr val="000000"/>
                </a:solidFill>
                <a:effectLst/>
                <a:latin typeface="tiempos headline light"/>
              </a:rPr>
              <a:t>(</a:t>
            </a:r>
            <a:r>
              <a:rPr lang="ru-RU" b="0" i="0" dirty="0">
                <a:solidFill>
                  <a:srgbClr val="000000"/>
                </a:solidFill>
                <a:effectLst/>
                <a:latin typeface="tiempos headline light"/>
              </a:rPr>
              <a:t>Всяка година хиляди международни служители от всички националности изпълняват полеви задачи, като работят с над 51 000 служители, наети на местно ниво, за да предоставят животоспасяваща медицинска помощ на хора, на които иначе ще бъде отказан достъп до здравеопазване, чиста вода и подслон. Независимо дали работите в областта на медицината, финансите, логистиката, информационните технологии, администрацията, човешките ресурси, комуникациите или друга област, вие ще бъдете част от социалната мисия. MSF насърчава работна среда без тормоз и злоупотреба. Нашето ръководство недвусмислено се е ангажирало да се бори със злоупотребите и да засили механизмите и процедурите за предотвратяване и справяне с тях.</a:t>
            </a:r>
            <a:r>
              <a:rPr lang="bg-BG" b="0" i="0" dirty="0">
                <a:solidFill>
                  <a:srgbClr val="000000"/>
                </a:solidFill>
                <a:effectLst/>
                <a:latin typeface="tiempos headline light"/>
              </a:rPr>
              <a:t>)</a:t>
            </a:r>
            <a:endParaRPr lang="bg-BG" dirty="0"/>
          </a:p>
        </p:txBody>
      </p:sp>
      <p:sp>
        <p:nvSpPr>
          <p:cNvPr id="4" name="Slide Number Placeholder 3"/>
          <p:cNvSpPr>
            <a:spLocks noGrp="1"/>
          </p:cNvSpPr>
          <p:nvPr>
            <p:ph type="sldNum" sz="quarter" idx="5"/>
          </p:nvPr>
        </p:nvSpPr>
        <p:spPr/>
        <p:txBody>
          <a:bodyPr/>
          <a:lstStyle/>
          <a:p>
            <a:fld id="{8A71754A-A711-4417-A9DA-B2D5E969709A}" type="slidenum">
              <a:rPr lang="bg-BG" smtClean="0"/>
              <a:t>7</a:t>
            </a:fld>
            <a:endParaRPr lang="bg-BG"/>
          </a:p>
        </p:txBody>
      </p:sp>
    </p:spTree>
    <p:extLst>
      <p:ext uri="{BB962C8B-B14F-4D97-AF65-F5344CB8AC3E}">
        <p14:creationId xmlns:p14="http://schemas.microsoft.com/office/powerpoint/2010/main" val="556913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for your attention and I hope you found it interesting.</a:t>
            </a:r>
            <a:endParaRPr lang="bg-BG" dirty="0"/>
          </a:p>
        </p:txBody>
      </p:sp>
      <p:sp>
        <p:nvSpPr>
          <p:cNvPr id="4" name="Slide Number Placeholder 3"/>
          <p:cNvSpPr>
            <a:spLocks noGrp="1"/>
          </p:cNvSpPr>
          <p:nvPr>
            <p:ph type="sldNum" sz="quarter" idx="5"/>
          </p:nvPr>
        </p:nvSpPr>
        <p:spPr/>
        <p:txBody>
          <a:bodyPr/>
          <a:lstStyle/>
          <a:p>
            <a:fld id="{8A71754A-A711-4417-A9DA-B2D5E969709A}" type="slidenum">
              <a:rPr lang="bg-BG" smtClean="0"/>
              <a:t>8</a:t>
            </a:fld>
            <a:endParaRPr lang="bg-BG"/>
          </a:p>
        </p:txBody>
      </p:sp>
    </p:spTree>
    <p:extLst>
      <p:ext uri="{BB962C8B-B14F-4D97-AF65-F5344CB8AC3E}">
        <p14:creationId xmlns:p14="http://schemas.microsoft.com/office/powerpoint/2010/main" val="5456791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3D284-9735-4D5D-B282-47BB1EA75FE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bg-BG"/>
          </a:p>
        </p:txBody>
      </p:sp>
      <p:sp>
        <p:nvSpPr>
          <p:cNvPr id="3" name="Subtitle 2">
            <a:extLst>
              <a:ext uri="{FF2B5EF4-FFF2-40B4-BE49-F238E27FC236}">
                <a16:creationId xmlns:a16="http://schemas.microsoft.com/office/drawing/2014/main" id="{3E17AE63-AC87-4F1C-91B3-0CC376D1F8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bg-BG"/>
          </a:p>
        </p:txBody>
      </p:sp>
      <p:sp>
        <p:nvSpPr>
          <p:cNvPr id="4" name="Date Placeholder 3">
            <a:extLst>
              <a:ext uri="{FF2B5EF4-FFF2-40B4-BE49-F238E27FC236}">
                <a16:creationId xmlns:a16="http://schemas.microsoft.com/office/drawing/2014/main" id="{80B5544E-C232-49A7-A9F8-A203F91259BB}"/>
              </a:ext>
            </a:extLst>
          </p:cNvPr>
          <p:cNvSpPr>
            <a:spLocks noGrp="1"/>
          </p:cNvSpPr>
          <p:nvPr>
            <p:ph type="dt" sz="half" idx="10"/>
          </p:nvPr>
        </p:nvSpPr>
        <p:spPr/>
        <p:txBody>
          <a:bodyPr/>
          <a:lstStyle/>
          <a:p>
            <a:fld id="{CD562FA3-07E9-40AE-A58D-AC54CDE175F7}" type="datetimeFigureOut">
              <a:rPr lang="bg-BG" smtClean="0"/>
              <a:t>27.6.2021 г.</a:t>
            </a:fld>
            <a:endParaRPr lang="bg-BG"/>
          </a:p>
        </p:txBody>
      </p:sp>
      <p:sp>
        <p:nvSpPr>
          <p:cNvPr id="5" name="Footer Placeholder 4">
            <a:extLst>
              <a:ext uri="{FF2B5EF4-FFF2-40B4-BE49-F238E27FC236}">
                <a16:creationId xmlns:a16="http://schemas.microsoft.com/office/drawing/2014/main" id="{A6DE348A-E51C-445E-AB7E-4E4543B6FA28}"/>
              </a:ext>
            </a:extLst>
          </p:cNvPr>
          <p:cNvSpPr>
            <a:spLocks noGrp="1"/>
          </p:cNvSpPr>
          <p:nvPr>
            <p:ph type="ftr" sz="quarter" idx="11"/>
          </p:nvPr>
        </p:nvSpPr>
        <p:spPr/>
        <p:txBody>
          <a:bodyPr/>
          <a:lstStyle/>
          <a:p>
            <a:endParaRPr lang="bg-BG"/>
          </a:p>
        </p:txBody>
      </p:sp>
      <p:sp>
        <p:nvSpPr>
          <p:cNvPr id="6" name="Slide Number Placeholder 5">
            <a:extLst>
              <a:ext uri="{FF2B5EF4-FFF2-40B4-BE49-F238E27FC236}">
                <a16:creationId xmlns:a16="http://schemas.microsoft.com/office/drawing/2014/main" id="{5771C1AD-9698-44AE-A957-7A73DDE29C02}"/>
              </a:ext>
            </a:extLst>
          </p:cNvPr>
          <p:cNvSpPr>
            <a:spLocks noGrp="1"/>
          </p:cNvSpPr>
          <p:nvPr>
            <p:ph type="sldNum" sz="quarter" idx="12"/>
          </p:nvPr>
        </p:nvSpPr>
        <p:spPr/>
        <p:txBody>
          <a:bodyPr/>
          <a:lstStyle/>
          <a:p>
            <a:fld id="{BD65306C-E097-463D-9722-6F2AECC0B423}" type="slidenum">
              <a:rPr lang="bg-BG" smtClean="0"/>
              <a:t>‹#›</a:t>
            </a:fld>
            <a:endParaRPr lang="bg-BG"/>
          </a:p>
        </p:txBody>
      </p:sp>
    </p:spTree>
    <p:extLst>
      <p:ext uri="{BB962C8B-B14F-4D97-AF65-F5344CB8AC3E}">
        <p14:creationId xmlns:p14="http://schemas.microsoft.com/office/powerpoint/2010/main" val="11430429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291517-672D-4E27-90C3-B418DBD5CC99}"/>
              </a:ext>
            </a:extLst>
          </p:cNvPr>
          <p:cNvSpPr>
            <a:spLocks noGrp="1"/>
          </p:cNvSpPr>
          <p:nvPr>
            <p:ph type="title"/>
          </p:nvPr>
        </p:nvSpPr>
        <p:spPr/>
        <p:txBody>
          <a:bodyPr/>
          <a:lstStyle/>
          <a:p>
            <a:r>
              <a:rPr lang="en-US"/>
              <a:t>Click to edit Master title style</a:t>
            </a:r>
            <a:endParaRPr lang="bg-BG"/>
          </a:p>
        </p:txBody>
      </p:sp>
      <p:sp>
        <p:nvSpPr>
          <p:cNvPr id="3" name="Vertical Text Placeholder 2">
            <a:extLst>
              <a:ext uri="{FF2B5EF4-FFF2-40B4-BE49-F238E27FC236}">
                <a16:creationId xmlns:a16="http://schemas.microsoft.com/office/drawing/2014/main" id="{B27B7F02-C83E-48B6-B4DE-1E02801800F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Date Placeholder 3">
            <a:extLst>
              <a:ext uri="{FF2B5EF4-FFF2-40B4-BE49-F238E27FC236}">
                <a16:creationId xmlns:a16="http://schemas.microsoft.com/office/drawing/2014/main" id="{FA1C6CF7-8FB1-43B1-9FDF-B007E4226866}"/>
              </a:ext>
            </a:extLst>
          </p:cNvPr>
          <p:cNvSpPr>
            <a:spLocks noGrp="1"/>
          </p:cNvSpPr>
          <p:nvPr>
            <p:ph type="dt" sz="half" idx="10"/>
          </p:nvPr>
        </p:nvSpPr>
        <p:spPr/>
        <p:txBody>
          <a:bodyPr/>
          <a:lstStyle/>
          <a:p>
            <a:fld id="{CD562FA3-07E9-40AE-A58D-AC54CDE175F7}" type="datetimeFigureOut">
              <a:rPr lang="bg-BG" smtClean="0"/>
              <a:t>27.6.2021 г.</a:t>
            </a:fld>
            <a:endParaRPr lang="bg-BG"/>
          </a:p>
        </p:txBody>
      </p:sp>
      <p:sp>
        <p:nvSpPr>
          <p:cNvPr id="5" name="Footer Placeholder 4">
            <a:extLst>
              <a:ext uri="{FF2B5EF4-FFF2-40B4-BE49-F238E27FC236}">
                <a16:creationId xmlns:a16="http://schemas.microsoft.com/office/drawing/2014/main" id="{64437F4E-CE95-4A0C-B0D1-24F5A86D0F7A}"/>
              </a:ext>
            </a:extLst>
          </p:cNvPr>
          <p:cNvSpPr>
            <a:spLocks noGrp="1"/>
          </p:cNvSpPr>
          <p:nvPr>
            <p:ph type="ftr" sz="quarter" idx="11"/>
          </p:nvPr>
        </p:nvSpPr>
        <p:spPr/>
        <p:txBody>
          <a:bodyPr/>
          <a:lstStyle/>
          <a:p>
            <a:endParaRPr lang="bg-BG"/>
          </a:p>
        </p:txBody>
      </p:sp>
      <p:sp>
        <p:nvSpPr>
          <p:cNvPr id="6" name="Slide Number Placeholder 5">
            <a:extLst>
              <a:ext uri="{FF2B5EF4-FFF2-40B4-BE49-F238E27FC236}">
                <a16:creationId xmlns:a16="http://schemas.microsoft.com/office/drawing/2014/main" id="{0B95EA9B-A715-4A66-AEF9-8D49D33CEF41}"/>
              </a:ext>
            </a:extLst>
          </p:cNvPr>
          <p:cNvSpPr>
            <a:spLocks noGrp="1"/>
          </p:cNvSpPr>
          <p:nvPr>
            <p:ph type="sldNum" sz="quarter" idx="12"/>
          </p:nvPr>
        </p:nvSpPr>
        <p:spPr/>
        <p:txBody>
          <a:bodyPr/>
          <a:lstStyle/>
          <a:p>
            <a:fld id="{BD65306C-E097-463D-9722-6F2AECC0B423}" type="slidenum">
              <a:rPr lang="bg-BG" smtClean="0"/>
              <a:t>‹#›</a:t>
            </a:fld>
            <a:endParaRPr lang="bg-BG"/>
          </a:p>
        </p:txBody>
      </p:sp>
    </p:spTree>
    <p:extLst>
      <p:ext uri="{BB962C8B-B14F-4D97-AF65-F5344CB8AC3E}">
        <p14:creationId xmlns:p14="http://schemas.microsoft.com/office/powerpoint/2010/main" val="221494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C862255-3C51-48B2-B21C-C4142CC6E3B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bg-BG"/>
          </a:p>
        </p:txBody>
      </p:sp>
      <p:sp>
        <p:nvSpPr>
          <p:cNvPr id="3" name="Vertical Text Placeholder 2">
            <a:extLst>
              <a:ext uri="{FF2B5EF4-FFF2-40B4-BE49-F238E27FC236}">
                <a16:creationId xmlns:a16="http://schemas.microsoft.com/office/drawing/2014/main" id="{CCC8074F-1F80-4E99-B4E7-52527A3ED08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Date Placeholder 3">
            <a:extLst>
              <a:ext uri="{FF2B5EF4-FFF2-40B4-BE49-F238E27FC236}">
                <a16:creationId xmlns:a16="http://schemas.microsoft.com/office/drawing/2014/main" id="{7390CF0B-0C94-4A2A-BC20-EB92ADB73D03}"/>
              </a:ext>
            </a:extLst>
          </p:cNvPr>
          <p:cNvSpPr>
            <a:spLocks noGrp="1"/>
          </p:cNvSpPr>
          <p:nvPr>
            <p:ph type="dt" sz="half" idx="10"/>
          </p:nvPr>
        </p:nvSpPr>
        <p:spPr/>
        <p:txBody>
          <a:bodyPr/>
          <a:lstStyle/>
          <a:p>
            <a:fld id="{CD562FA3-07E9-40AE-A58D-AC54CDE175F7}" type="datetimeFigureOut">
              <a:rPr lang="bg-BG" smtClean="0"/>
              <a:t>27.6.2021 г.</a:t>
            </a:fld>
            <a:endParaRPr lang="bg-BG"/>
          </a:p>
        </p:txBody>
      </p:sp>
      <p:sp>
        <p:nvSpPr>
          <p:cNvPr id="5" name="Footer Placeholder 4">
            <a:extLst>
              <a:ext uri="{FF2B5EF4-FFF2-40B4-BE49-F238E27FC236}">
                <a16:creationId xmlns:a16="http://schemas.microsoft.com/office/drawing/2014/main" id="{380D6F1A-0860-4960-83A1-6A178CF0293B}"/>
              </a:ext>
            </a:extLst>
          </p:cNvPr>
          <p:cNvSpPr>
            <a:spLocks noGrp="1"/>
          </p:cNvSpPr>
          <p:nvPr>
            <p:ph type="ftr" sz="quarter" idx="11"/>
          </p:nvPr>
        </p:nvSpPr>
        <p:spPr/>
        <p:txBody>
          <a:bodyPr/>
          <a:lstStyle/>
          <a:p>
            <a:endParaRPr lang="bg-BG"/>
          </a:p>
        </p:txBody>
      </p:sp>
      <p:sp>
        <p:nvSpPr>
          <p:cNvPr id="6" name="Slide Number Placeholder 5">
            <a:extLst>
              <a:ext uri="{FF2B5EF4-FFF2-40B4-BE49-F238E27FC236}">
                <a16:creationId xmlns:a16="http://schemas.microsoft.com/office/drawing/2014/main" id="{A6C59662-5B7C-42F3-A82D-0C71C2BD3BB2}"/>
              </a:ext>
            </a:extLst>
          </p:cNvPr>
          <p:cNvSpPr>
            <a:spLocks noGrp="1"/>
          </p:cNvSpPr>
          <p:nvPr>
            <p:ph type="sldNum" sz="quarter" idx="12"/>
          </p:nvPr>
        </p:nvSpPr>
        <p:spPr/>
        <p:txBody>
          <a:bodyPr/>
          <a:lstStyle/>
          <a:p>
            <a:fld id="{BD65306C-E097-463D-9722-6F2AECC0B423}" type="slidenum">
              <a:rPr lang="bg-BG" smtClean="0"/>
              <a:t>‹#›</a:t>
            </a:fld>
            <a:endParaRPr lang="bg-BG"/>
          </a:p>
        </p:txBody>
      </p:sp>
    </p:spTree>
    <p:extLst>
      <p:ext uri="{BB962C8B-B14F-4D97-AF65-F5344CB8AC3E}">
        <p14:creationId xmlns:p14="http://schemas.microsoft.com/office/powerpoint/2010/main" val="4193091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BE1A9-18A5-4FB7-B770-DDFEE7436B55}"/>
              </a:ext>
            </a:extLst>
          </p:cNvPr>
          <p:cNvSpPr>
            <a:spLocks noGrp="1"/>
          </p:cNvSpPr>
          <p:nvPr>
            <p:ph type="title"/>
          </p:nvPr>
        </p:nvSpPr>
        <p:spPr/>
        <p:txBody>
          <a:bodyPr/>
          <a:lstStyle/>
          <a:p>
            <a:r>
              <a:rPr lang="en-US"/>
              <a:t>Click to edit Master title style</a:t>
            </a:r>
            <a:endParaRPr lang="bg-BG"/>
          </a:p>
        </p:txBody>
      </p:sp>
      <p:sp>
        <p:nvSpPr>
          <p:cNvPr id="3" name="Content Placeholder 2">
            <a:extLst>
              <a:ext uri="{FF2B5EF4-FFF2-40B4-BE49-F238E27FC236}">
                <a16:creationId xmlns:a16="http://schemas.microsoft.com/office/drawing/2014/main" id="{F9F2F663-B1A7-4CC1-8471-BDD539BCE6B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Date Placeholder 3">
            <a:extLst>
              <a:ext uri="{FF2B5EF4-FFF2-40B4-BE49-F238E27FC236}">
                <a16:creationId xmlns:a16="http://schemas.microsoft.com/office/drawing/2014/main" id="{F2BC028C-700A-49E9-BE06-86CCB576EEC5}"/>
              </a:ext>
            </a:extLst>
          </p:cNvPr>
          <p:cNvSpPr>
            <a:spLocks noGrp="1"/>
          </p:cNvSpPr>
          <p:nvPr>
            <p:ph type="dt" sz="half" idx="10"/>
          </p:nvPr>
        </p:nvSpPr>
        <p:spPr/>
        <p:txBody>
          <a:bodyPr/>
          <a:lstStyle/>
          <a:p>
            <a:fld id="{CD562FA3-07E9-40AE-A58D-AC54CDE175F7}" type="datetimeFigureOut">
              <a:rPr lang="bg-BG" smtClean="0"/>
              <a:t>27.6.2021 г.</a:t>
            </a:fld>
            <a:endParaRPr lang="bg-BG"/>
          </a:p>
        </p:txBody>
      </p:sp>
      <p:sp>
        <p:nvSpPr>
          <p:cNvPr id="5" name="Footer Placeholder 4">
            <a:extLst>
              <a:ext uri="{FF2B5EF4-FFF2-40B4-BE49-F238E27FC236}">
                <a16:creationId xmlns:a16="http://schemas.microsoft.com/office/drawing/2014/main" id="{5B0B33D8-AEDB-42C3-8436-B17F7BAF1F49}"/>
              </a:ext>
            </a:extLst>
          </p:cNvPr>
          <p:cNvSpPr>
            <a:spLocks noGrp="1"/>
          </p:cNvSpPr>
          <p:nvPr>
            <p:ph type="ftr" sz="quarter" idx="11"/>
          </p:nvPr>
        </p:nvSpPr>
        <p:spPr/>
        <p:txBody>
          <a:bodyPr/>
          <a:lstStyle/>
          <a:p>
            <a:endParaRPr lang="bg-BG"/>
          </a:p>
        </p:txBody>
      </p:sp>
      <p:sp>
        <p:nvSpPr>
          <p:cNvPr id="6" name="Slide Number Placeholder 5">
            <a:extLst>
              <a:ext uri="{FF2B5EF4-FFF2-40B4-BE49-F238E27FC236}">
                <a16:creationId xmlns:a16="http://schemas.microsoft.com/office/drawing/2014/main" id="{70DA1A82-183E-4D62-B9BF-E8CC09FA16E6}"/>
              </a:ext>
            </a:extLst>
          </p:cNvPr>
          <p:cNvSpPr>
            <a:spLocks noGrp="1"/>
          </p:cNvSpPr>
          <p:nvPr>
            <p:ph type="sldNum" sz="quarter" idx="12"/>
          </p:nvPr>
        </p:nvSpPr>
        <p:spPr/>
        <p:txBody>
          <a:bodyPr/>
          <a:lstStyle/>
          <a:p>
            <a:fld id="{BD65306C-E097-463D-9722-6F2AECC0B423}" type="slidenum">
              <a:rPr lang="bg-BG" smtClean="0"/>
              <a:t>‹#›</a:t>
            </a:fld>
            <a:endParaRPr lang="bg-BG"/>
          </a:p>
        </p:txBody>
      </p:sp>
    </p:spTree>
    <p:extLst>
      <p:ext uri="{BB962C8B-B14F-4D97-AF65-F5344CB8AC3E}">
        <p14:creationId xmlns:p14="http://schemas.microsoft.com/office/powerpoint/2010/main" val="38578117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764E7-6F5B-46EA-9DFA-BB87414C608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bg-BG"/>
          </a:p>
        </p:txBody>
      </p:sp>
      <p:sp>
        <p:nvSpPr>
          <p:cNvPr id="3" name="Text Placeholder 2">
            <a:extLst>
              <a:ext uri="{FF2B5EF4-FFF2-40B4-BE49-F238E27FC236}">
                <a16:creationId xmlns:a16="http://schemas.microsoft.com/office/drawing/2014/main" id="{025B40FE-69C6-421F-B2DA-2A96B3B936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6611A3B-ACC2-4E12-913A-3683523626CE}"/>
              </a:ext>
            </a:extLst>
          </p:cNvPr>
          <p:cNvSpPr>
            <a:spLocks noGrp="1"/>
          </p:cNvSpPr>
          <p:nvPr>
            <p:ph type="dt" sz="half" idx="10"/>
          </p:nvPr>
        </p:nvSpPr>
        <p:spPr/>
        <p:txBody>
          <a:bodyPr/>
          <a:lstStyle/>
          <a:p>
            <a:fld id="{CD562FA3-07E9-40AE-A58D-AC54CDE175F7}" type="datetimeFigureOut">
              <a:rPr lang="bg-BG" smtClean="0"/>
              <a:t>27.6.2021 г.</a:t>
            </a:fld>
            <a:endParaRPr lang="bg-BG"/>
          </a:p>
        </p:txBody>
      </p:sp>
      <p:sp>
        <p:nvSpPr>
          <p:cNvPr id="5" name="Footer Placeholder 4">
            <a:extLst>
              <a:ext uri="{FF2B5EF4-FFF2-40B4-BE49-F238E27FC236}">
                <a16:creationId xmlns:a16="http://schemas.microsoft.com/office/drawing/2014/main" id="{F864F2AA-9B73-4958-A64D-8BBDD3F3D9D9}"/>
              </a:ext>
            </a:extLst>
          </p:cNvPr>
          <p:cNvSpPr>
            <a:spLocks noGrp="1"/>
          </p:cNvSpPr>
          <p:nvPr>
            <p:ph type="ftr" sz="quarter" idx="11"/>
          </p:nvPr>
        </p:nvSpPr>
        <p:spPr/>
        <p:txBody>
          <a:bodyPr/>
          <a:lstStyle/>
          <a:p>
            <a:endParaRPr lang="bg-BG"/>
          </a:p>
        </p:txBody>
      </p:sp>
      <p:sp>
        <p:nvSpPr>
          <p:cNvPr id="6" name="Slide Number Placeholder 5">
            <a:extLst>
              <a:ext uri="{FF2B5EF4-FFF2-40B4-BE49-F238E27FC236}">
                <a16:creationId xmlns:a16="http://schemas.microsoft.com/office/drawing/2014/main" id="{AF07B3D2-440F-41CB-BBBB-10ED724D57A7}"/>
              </a:ext>
            </a:extLst>
          </p:cNvPr>
          <p:cNvSpPr>
            <a:spLocks noGrp="1"/>
          </p:cNvSpPr>
          <p:nvPr>
            <p:ph type="sldNum" sz="quarter" idx="12"/>
          </p:nvPr>
        </p:nvSpPr>
        <p:spPr/>
        <p:txBody>
          <a:bodyPr/>
          <a:lstStyle/>
          <a:p>
            <a:fld id="{BD65306C-E097-463D-9722-6F2AECC0B423}" type="slidenum">
              <a:rPr lang="bg-BG" smtClean="0"/>
              <a:t>‹#›</a:t>
            </a:fld>
            <a:endParaRPr lang="bg-BG"/>
          </a:p>
        </p:txBody>
      </p:sp>
    </p:spTree>
    <p:extLst>
      <p:ext uri="{BB962C8B-B14F-4D97-AF65-F5344CB8AC3E}">
        <p14:creationId xmlns:p14="http://schemas.microsoft.com/office/powerpoint/2010/main" val="35561765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61568-5E4C-47E5-859D-5718CA3691DC}"/>
              </a:ext>
            </a:extLst>
          </p:cNvPr>
          <p:cNvSpPr>
            <a:spLocks noGrp="1"/>
          </p:cNvSpPr>
          <p:nvPr>
            <p:ph type="title"/>
          </p:nvPr>
        </p:nvSpPr>
        <p:spPr/>
        <p:txBody>
          <a:bodyPr/>
          <a:lstStyle/>
          <a:p>
            <a:r>
              <a:rPr lang="en-US"/>
              <a:t>Click to edit Master title style</a:t>
            </a:r>
            <a:endParaRPr lang="bg-BG"/>
          </a:p>
        </p:txBody>
      </p:sp>
      <p:sp>
        <p:nvSpPr>
          <p:cNvPr id="3" name="Content Placeholder 2">
            <a:extLst>
              <a:ext uri="{FF2B5EF4-FFF2-40B4-BE49-F238E27FC236}">
                <a16:creationId xmlns:a16="http://schemas.microsoft.com/office/drawing/2014/main" id="{9157BE95-8A85-4F71-A616-DEA10E20001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Content Placeholder 3">
            <a:extLst>
              <a:ext uri="{FF2B5EF4-FFF2-40B4-BE49-F238E27FC236}">
                <a16:creationId xmlns:a16="http://schemas.microsoft.com/office/drawing/2014/main" id="{B02B4379-F984-4B6A-9942-BE8D7DD8A0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5" name="Date Placeholder 4">
            <a:extLst>
              <a:ext uri="{FF2B5EF4-FFF2-40B4-BE49-F238E27FC236}">
                <a16:creationId xmlns:a16="http://schemas.microsoft.com/office/drawing/2014/main" id="{74922B4B-956F-4451-94A9-504036C2C7A6}"/>
              </a:ext>
            </a:extLst>
          </p:cNvPr>
          <p:cNvSpPr>
            <a:spLocks noGrp="1"/>
          </p:cNvSpPr>
          <p:nvPr>
            <p:ph type="dt" sz="half" idx="10"/>
          </p:nvPr>
        </p:nvSpPr>
        <p:spPr/>
        <p:txBody>
          <a:bodyPr/>
          <a:lstStyle/>
          <a:p>
            <a:fld id="{CD562FA3-07E9-40AE-A58D-AC54CDE175F7}" type="datetimeFigureOut">
              <a:rPr lang="bg-BG" smtClean="0"/>
              <a:t>27.6.2021 г.</a:t>
            </a:fld>
            <a:endParaRPr lang="bg-BG"/>
          </a:p>
        </p:txBody>
      </p:sp>
      <p:sp>
        <p:nvSpPr>
          <p:cNvPr id="6" name="Footer Placeholder 5">
            <a:extLst>
              <a:ext uri="{FF2B5EF4-FFF2-40B4-BE49-F238E27FC236}">
                <a16:creationId xmlns:a16="http://schemas.microsoft.com/office/drawing/2014/main" id="{DBF55B6C-02C1-453E-99C9-D957A5DFC8F4}"/>
              </a:ext>
            </a:extLst>
          </p:cNvPr>
          <p:cNvSpPr>
            <a:spLocks noGrp="1"/>
          </p:cNvSpPr>
          <p:nvPr>
            <p:ph type="ftr" sz="quarter" idx="11"/>
          </p:nvPr>
        </p:nvSpPr>
        <p:spPr/>
        <p:txBody>
          <a:bodyPr/>
          <a:lstStyle/>
          <a:p>
            <a:endParaRPr lang="bg-BG"/>
          </a:p>
        </p:txBody>
      </p:sp>
      <p:sp>
        <p:nvSpPr>
          <p:cNvPr id="7" name="Slide Number Placeholder 6">
            <a:extLst>
              <a:ext uri="{FF2B5EF4-FFF2-40B4-BE49-F238E27FC236}">
                <a16:creationId xmlns:a16="http://schemas.microsoft.com/office/drawing/2014/main" id="{16E9A1B9-5B53-4EA1-A260-55C6E3806444}"/>
              </a:ext>
            </a:extLst>
          </p:cNvPr>
          <p:cNvSpPr>
            <a:spLocks noGrp="1"/>
          </p:cNvSpPr>
          <p:nvPr>
            <p:ph type="sldNum" sz="quarter" idx="12"/>
          </p:nvPr>
        </p:nvSpPr>
        <p:spPr/>
        <p:txBody>
          <a:bodyPr/>
          <a:lstStyle/>
          <a:p>
            <a:fld id="{BD65306C-E097-463D-9722-6F2AECC0B423}" type="slidenum">
              <a:rPr lang="bg-BG" smtClean="0"/>
              <a:t>‹#›</a:t>
            </a:fld>
            <a:endParaRPr lang="bg-BG"/>
          </a:p>
        </p:txBody>
      </p:sp>
    </p:spTree>
    <p:extLst>
      <p:ext uri="{BB962C8B-B14F-4D97-AF65-F5344CB8AC3E}">
        <p14:creationId xmlns:p14="http://schemas.microsoft.com/office/powerpoint/2010/main" val="2333223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21D0A-582F-4CEB-B419-EB6DC6A0552B}"/>
              </a:ext>
            </a:extLst>
          </p:cNvPr>
          <p:cNvSpPr>
            <a:spLocks noGrp="1"/>
          </p:cNvSpPr>
          <p:nvPr>
            <p:ph type="title"/>
          </p:nvPr>
        </p:nvSpPr>
        <p:spPr>
          <a:xfrm>
            <a:off x="839788" y="365125"/>
            <a:ext cx="10515600" cy="1325563"/>
          </a:xfrm>
        </p:spPr>
        <p:txBody>
          <a:bodyPr/>
          <a:lstStyle/>
          <a:p>
            <a:r>
              <a:rPr lang="en-US"/>
              <a:t>Click to edit Master title style</a:t>
            </a:r>
            <a:endParaRPr lang="bg-BG"/>
          </a:p>
        </p:txBody>
      </p:sp>
      <p:sp>
        <p:nvSpPr>
          <p:cNvPr id="3" name="Text Placeholder 2">
            <a:extLst>
              <a:ext uri="{FF2B5EF4-FFF2-40B4-BE49-F238E27FC236}">
                <a16:creationId xmlns:a16="http://schemas.microsoft.com/office/drawing/2014/main" id="{27F23CE3-279E-4B6D-9CD2-1500F9D2BD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BFDA21C-88BA-48E3-9874-BB4EE0346E6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5" name="Text Placeholder 4">
            <a:extLst>
              <a:ext uri="{FF2B5EF4-FFF2-40B4-BE49-F238E27FC236}">
                <a16:creationId xmlns:a16="http://schemas.microsoft.com/office/drawing/2014/main" id="{1586585A-BB3D-44AF-881C-F31F5615C0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FAA719B-DAF7-4BFA-A397-E1C0CD06377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7" name="Date Placeholder 6">
            <a:extLst>
              <a:ext uri="{FF2B5EF4-FFF2-40B4-BE49-F238E27FC236}">
                <a16:creationId xmlns:a16="http://schemas.microsoft.com/office/drawing/2014/main" id="{6CBB0E92-B458-461B-BF81-2B0365EDB6B3}"/>
              </a:ext>
            </a:extLst>
          </p:cNvPr>
          <p:cNvSpPr>
            <a:spLocks noGrp="1"/>
          </p:cNvSpPr>
          <p:nvPr>
            <p:ph type="dt" sz="half" idx="10"/>
          </p:nvPr>
        </p:nvSpPr>
        <p:spPr/>
        <p:txBody>
          <a:bodyPr/>
          <a:lstStyle/>
          <a:p>
            <a:fld id="{CD562FA3-07E9-40AE-A58D-AC54CDE175F7}" type="datetimeFigureOut">
              <a:rPr lang="bg-BG" smtClean="0"/>
              <a:t>27.6.2021 г.</a:t>
            </a:fld>
            <a:endParaRPr lang="bg-BG"/>
          </a:p>
        </p:txBody>
      </p:sp>
      <p:sp>
        <p:nvSpPr>
          <p:cNvPr id="8" name="Footer Placeholder 7">
            <a:extLst>
              <a:ext uri="{FF2B5EF4-FFF2-40B4-BE49-F238E27FC236}">
                <a16:creationId xmlns:a16="http://schemas.microsoft.com/office/drawing/2014/main" id="{DE6CE687-5B6B-44DB-95D4-C8E19CF7F2F9}"/>
              </a:ext>
            </a:extLst>
          </p:cNvPr>
          <p:cNvSpPr>
            <a:spLocks noGrp="1"/>
          </p:cNvSpPr>
          <p:nvPr>
            <p:ph type="ftr" sz="quarter" idx="11"/>
          </p:nvPr>
        </p:nvSpPr>
        <p:spPr/>
        <p:txBody>
          <a:bodyPr/>
          <a:lstStyle/>
          <a:p>
            <a:endParaRPr lang="bg-BG"/>
          </a:p>
        </p:txBody>
      </p:sp>
      <p:sp>
        <p:nvSpPr>
          <p:cNvPr id="9" name="Slide Number Placeholder 8">
            <a:extLst>
              <a:ext uri="{FF2B5EF4-FFF2-40B4-BE49-F238E27FC236}">
                <a16:creationId xmlns:a16="http://schemas.microsoft.com/office/drawing/2014/main" id="{5F791774-5B10-497D-BE4C-535CACA500F3}"/>
              </a:ext>
            </a:extLst>
          </p:cNvPr>
          <p:cNvSpPr>
            <a:spLocks noGrp="1"/>
          </p:cNvSpPr>
          <p:nvPr>
            <p:ph type="sldNum" sz="quarter" idx="12"/>
          </p:nvPr>
        </p:nvSpPr>
        <p:spPr/>
        <p:txBody>
          <a:bodyPr/>
          <a:lstStyle/>
          <a:p>
            <a:fld id="{BD65306C-E097-463D-9722-6F2AECC0B423}" type="slidenum">
              <a:rPr lang="bg-BG" smtClean="0"/>
              <a:t>‹#›</a:t>
            </a:fld>
            <a:endParaRPr lang="bg-BG"/>
          </a:p>
        </p:txBody>
      </p:sp>
    </p:spTree>
    <p:extLst>
      <p:ext uri="{BB962C8B-B14F-4D97-AF65-F5344CB8AC3E}">
        <p14:creationId xmlns:p14="http://schemas.microsoft.com/office/powerpoint/2010/main" val="34431546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332380-3C2B-4575-858E-D2564B75D869}"/>
              </a:ext>
            </a:extLst>
          </p:cNvPr>
          <p:cNvSpPr>
            <a:spLocks noGrp="1"/>
          </p:cNvSpPr>
          <p:nvPr>
            <p:ph type="title"/>
          </p:nvPr>
        </p:nvSpPr>
        <p:spPr/>
        <p:txBody>
          <a:bodyPr/>
          <a:lstStyle/>
          <a:p>
            <a:r>
              <a:rPr lang="en-US"/>
              <a:t>Click to edit Master title style</a:t>
            </a:r>
            <a:endParaRPr lang="bg-BG"/>
          </a:p>
        </p:txBody>
      </p:sp>
      <p:sp>
        <p:nvSpPr>
          <p:cNvPr id="3" name="Date Placeholder 2">
            <a:extLst>
              <a:ext uri="{FF2B5EF4-FFF2-40B4-BE49-F238E27FC236}">
                <a16:creationId xmlns:a16="http://schemas.microsoft.com/office/drawing/2014/main" id="{E77EAE7F-06AE-41B8-977A-427E9885DA6E}"/>
              </a:ext>
            </a:extLst>
          </p:cNvPr>
          <p:cNvSpPr>
            <a:spLocks noGrp="1"/>
          </p:cNvSpPr>
          <p:nvPr>
            <p:ph type="dt" sz="half" idx="10"/>
          </p:nvPr>
        </p:nvSpPr>
        <p:spPr/>
        <p:txBody>
          <a:bodyPr/>
          <a:lstStyle/>
          <a:p>
            <a:fld id="{CD562FA3-07E9-40AE-A58D-AC54CDE175F7}" type="datetimeFigureOut">
              <a:rPr lang="bg-BG" smtClean="0"/>
              <a:t>27.6.2021 г.</a:t>
            </a:fld>
            <a:endParaRPr lang="bg-BG"/>
          </a:p>
        </p:txBody>
      </p:sp>
      <p:sp>
        <p:nvSpPr>
          <p:cNvPr id="4" name="Footer Placeholder 3">
            <a:extLst>
              <a:ext uri="{FF2B5EF4-FFF2-40B4-BE49-F238E27FC236}">
                <a16:creationId xmlns:a16="http://schemas.microsoft.com/office/drawing/2014/main" id="{BEE686E2-3217-488B-95EF-E8B3C3EAAFCF}"/>
              </a:ext>
            </a:extLst>
          </p:cNvPr>
          <p:cNvSpPr>
            <a:spLocks noGrp="1"/>
          </p:cNvSpPr>
          <p:nvPr>
            <p:ph type="ftr" sz="quarter" idx="11"/>
          </p:nvPr>
        </p:nvSpPr>
        <p:spPr/>
        <p:txBody>
          <a:bodyPr/>
          <a:lstStyle/>
          <a:p>
            <a:endParaRPr lang="bg-BG"/>
          </a:p>
        </p:txBody>
      </p:sp>
      <p:sp>
        <p:nvSpPr>
          <p:cNvPr id="5" name="Slide Number Placeholder 4">
            <a:extLst>
              <a:ext uri="{FF2B5EF4-FFF2-40B4-BE49-F238E27FC236}">
                <a16:creationId xmlns:a16="http://schemas.microsoft.com/office/drawing/2014/main" id="{12AFAC0C-F9C4-4E31-B6C1-D168829A9A17}"/>
              </a:ext>
            </a:extLst>
          </p:cNvPr>
          <p:cNvSpPr>
            <a:spLocks noGrp="1"/>
          </p:cNvSpPr>
          <p:nvPr>
            <p:ph type="sldNum" sz="quarter" idx="12"/>
          </p:nvPr>
        </p:nvSpPr>
        <p:spPr/>
        <p:txBody>
          <a:bodyPr/>
          <a:lstStyle/>
          <a:p>
            <a:fld id="{BD65306C-E097-463D-9722-6F2AECC0B423}" type="slidenum">
              <a:rPr lang="bg-BG" smtClean="0"/>
              <a:t>‹#›</a:t>
            </a:fld>
            <a:endParaRPr lang="bg-BG"/>
          </a:p>
        </p:txBody>
      </p:sp>
    </p:spTree>
    <p:extLst>
      <p:ext uri="{BB962C8B-B14F-4D97-AF65-F5344CB8AC3E}">
        <p14:creationId xmlns:p14="http://schemas.microsoft.com/office/powerpoint/2010/main" val="4190304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6FA2E0-BF34-4DA1-9B93-7A813D0C289E}"/>
              </a:ext>
            </a:extLst>
          </p:cNvPr>
          <p:cNvSpPr>
            <a:spLocks noGrp="1"/>
          </p:cNvSpPr>
          <p:nvPr>
            <p:ph type="dt" sz="half" idx="10"/>
          </p:nvPr>
        </p:nvSpPr>
        <p:spPr/>
        <p:txBody>
          <a:bodyPr/>
          <a:lstStyle/>
          <a:p>
            <a:fld id="{CD562FA3-07E9-40AE-A58D-AC54CDE175F7}" type="datetimeFigureOut">
              <a:rPr lang="bg-BG" smtClean="0"/>
              <a:t>27.6.2021 г.</a:t>
            </a:fld>
            <a:endParaRPr lang="bg-BG"/>
          </a:p>
        </p:txBody>
      </p:sp>
      <p:sp>
        <p:nvSpPr>
          <p:cNvPr id="3" name="Footer Placeholder 2">
            <a:extLst>
              <a:ext uri="{FF2B5EF4-FFF2-40B4-BE49-F238E27FC236}">
                <a16:creationId xmlns:a16="http://schemas.microsoft.com/office/drawing/2014/main" id="{F1B28C25-DF01-4927-80DF-CA7FBAD84CB6}"/>
              </a:ext>
            </a:extLst>
          </p:cNvPr>
          <p:cNvSpPr>
            <a:spLocks noGrp="1"/>
          </p:cNvSpPr>
          <p:nvPr>
            <p:ph type="ftr" sz="quarter" idx="11"/>
          </p:nvPr>
        </p:nvSpPr>
        <p:spPr/>
        <p:txBody>
          <a:bodyPr/>
          <a:lstStyle/>
          <a:p>
            <a:endParaRPr lang="bg-BG"/>
          </a:p>
        </p:txBody>
      </p:sp>
      <p:sp>
        <p:nvSpPr>
          <p:cNvPr id="4" name="Slide Number Placeholder 3">
            <a:extLst>
              <a:ext uri="{FF2B5EF4-FFF2-40B4-BE49-F238E27FC236}">
                <a16:creationId xmlns:a16="http://schemas.microsoft.com/office/drawing/2014/main" id="{906A6689-C727-4E18-BE39-CDF6BF19AEED}"/>
              </a:ext>
            </a:extLst>
          </p:cNvPr>
          <p:cNvSpPr>
            <a:spLocks noGrp="1"/>
          </p:cNvSpPr>
          <p:nvPr>
            <p:ph type="sldNum" sz="quarter" idx="12"/>
          </p:nvPr>
        </p:nvSpPr>
        <p:spPr/>
        <p:txBody>
          <a:bodyPr/>
          <a:lstStyle/>
          <a:p>
            <a:fld id="{BD65306C-E097-463D-9722-6F2AECC0B423}" type="slidenum">
              <a:rPr lang="bg-BG" smtClean="0"/>
              <a:t>‹#›</a:t>
            </a:fld>
            <a:endParaRPr lang="bg-BG"/>
          </a:p>
        </p:txBody>
      </p:sp>
    </p:spTree>
    <p:extLst>
      <p:ext uri="{BB962C8B-B14F-4D97-AF65-F5344CB8AC3E}">
        <p14:creationId xmlns:p14="http://schemas.microsoft.com/office/powerpoint/2010/main" val="3757914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2BECB-D6CF-40CC-A088-F903F14004F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bg-BG"/>
          </a:p>
        </p:txBody>
      </p:sp>
      <p:sp>
        <p:nvSpPr>
          <p:cNvPr id="3" name="Content Placeholder 2">
            <a:extLst>
              <a:ext uri="{FF2B5EF4-FFF2-40B4-BE49-F238E27FC236}">
                <a16:creationId xmlns:a16="http://schemas.microsoft.com/office/drawing/2014/main" id="{5F284C3B-C2ED-4904-8778-CBA2D570CBB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Text Placeholder 3">
            <a:extLst>
              <a:ext uri="{FF2B5EF4-FFF2-40B4-BE49-F238E27FC236}">
                <a16:creationId xmlns:a16="http://schemas.microsoft.com/office/drawing/2014/main" id="{42269521-C5D4-46EE-9700-ABEDE495B5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06F4C3-8A27-4AAD-9531-BC8723039803}"/>
              </a:ext>
            </a:extLst>
          </p:cNvPr>
          <p:cNvSpPr>
            <a:spLocks noGrp="1"/>
          </p:cNvSpPr>
          <p:nvPr>
            <p:ph type="dt" sz="half" idx="10"/>
          </p:nvPr>
        </p:nvSpPr>
        <p:spPr/>
        <p:txBody>
          <a:bodyPr/>
          <a:lstStyle/>
          <a:p>
            <a:fld id="{CD562FA3-07E9-40AE-A58D-AC54CDE175F7}" type="datetimeFigureOut">
              <a:rPr lang="bg-BG" smtClean="0"/>
              <a:t>27.6.2021 г.</a:t>
            </a:fld>
            <a:endParaRPr lang="bg-BG"/>
          </a:p>
        </p:txBody>
      </p:sp>
      <p:sp>
        <p:nvSpPr>
          <p:cNvPr id="6" name="Footer Placeholder 5">
            <a:extLst>
              <a:ext uri="{FF2B5EF4-FFF2-40B4-BE49-F238E27FC236}">
                <a16:creationId xmlns:a16="http://schemas.microsoft.com/office/drawing/2014/main" id="{EF6EEC34-7450-449E-A617-F81A898FEBAB}"/>
              </a:ext>
            </a:extLst>
          </p:cNvPr>
          <p:cNvSpPr>
            <a:spLocks noGrp="1"/>
          </p:cNvSpPr>
          <p:nvPr>
            <p:ph type="ftr" sz="quarter" idx="11"/>
          </p:nvPr>
        </p:nvSpPr>
        <p:spPr/>
        <p:txBody>
          <a:bodyPr/>
          <a:lstStyle/>
          <a:p>
            <a:endParaRPr lang="bg-BG"/>
          </a:p>
        </p:txBody>
      </p:sp>
      <p:sp>
        <p:nvSpPr>
          <p:cNvPr id="7" name="Slide Number Placeholder 6">
            <a:extLst>
              <a:ext uri="{FF2B5EF4-FFF2-40B4-BE49-F238E27FC236}">
                <a16:creationId xmlns:a16="http://schemas.microsoft.com/office/drawing/2014/main" id="{2868AD1D-A99D-4039-A54B-5133FF31587D}"/>
              </a:ext>
            </a:extLst>
          </p:cNvPr>
          <p:cNvSpPr>
            <a:spLocks noGrp="1"/>
          </p:cNvSpPr>
          <p:nvPr>
            <p:ph type="sldNum" sz="quarter" idx="12"/>
          </p:nvPr>
        </p:nvSpPr>
        <p:spPr/>
        <p:txBody>
          <a:bodyPr/>
          <a:lstStyle/>
          <a:p>
            <a:fld id="{BD65306C-E097-463D-9722-6F2AECC0B423}" type="slidenum">
              <a:rPr lang="bg-BG" smtClean="0"/>
              <a:t>‹#›</a:t>
            </a:fld>
            <a:endParaRPr lang="bg-BG"/>
          </a:p>
        </p:txBody>
      </p:sp>
    </p:spTree>
    <p:extLst>
      <p:ext uri="{BB962C8B-B14F-4D97-AF65-F5344CB8AC3E}">
        <p14:creationId xmlns:p14="http://schemas.microsoft.com/office/powerpoint/2010/main" val="2789003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ADA70-2D06-47F4-BC51-05399FF140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bg-BG"/>
          </a:p>
        </p:txBody>
      </p:sp>
      <p:sp>
        <p:nvSpPr>
          <p:cNvPr id="3" name="Picture Placeholder 2">
            <a:extLst>
              <a:ext uri="{FF2B5EF4-FFF2-40B4-BE49-F238E27FC236}">
                <a16:creationId xmlns:a16="http://schemas.microsoft.com/office/drawing/2014/main" id="{5523E6E4-E97E-4C2F-957F-176D2F0D85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bg-BG"/>
          </a:p>
        </p:txBody>
      </p:sp>
      <p:sp>
        <p:nvSpPr>
          <p:cNvPr id="4" name="Text Placeholder 3">
            <a:extLst>
              <a:ext uri="{FF2B5EF4-FFF2-40B4-BE49-F238E27FC236}">
                <a16:creationId xmlns:a16="http://schemas.microsoft.com/office/drawing/2014/main" id="{C4C685C5-A918-4AD5-9E7B-312C046C20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F48967-94CB-437C-9B05-CE5A959D0460}"/>
              </a:ext>
            </a:extLst>
          </p:cNvPr>
          <p:cNvSpPr>
            <a:spLocks noGrp="1"/>
          </p:cNvSpPr>
          <p:nvPr>
            <p:ph type="dt" sz="half" idx="10"/>
          </p:nvPr>
        </p:nvSpPr>
        <p:spPr/>
        <p:txBody>
          <a:bodyPr/>
          <a:lstStyle/>
          <a:p>
            <a:fld id="{CD562FA3-07E9-40AE-A58D-AC54CDE175F7}" type="datetimeFigureOut">
              <a:rPr lang="bg-BG" smtClean="0"/>
              <a:t>27.6.2021 г.</a:t>
            </a:fld>
            <a:endParaRPr lang="bg-BG"/>
          </a:p>
        </p:txBody>
      </p:sp>
      <p:sp>
        <p:nvSpPr>
          <p:cNvPr id="6" name="Footer Placeholder 5">
            <a:extLst>
              <a:ext uri="{FF2B5EF4-FFF2-40B4-BE49-F238E27FC236}">
                <a16:creationId xmlns:a16="http://schemas.microsoft.com/office/drawing/2014/main" id="{209F49A6-FCE9-403E-BC11-9A5630A4EA96}"/>
              </a:ext>
            </a:extLst>
          </p:cNvPr>
          <p:cNvSpPr>
            <a:spLocks noGrp="1"/>
          </p:cNvSpPr>
          <p:nvPr>
            <p:ph type="ftr" sz="quarter" idx="11"/>
          </p:nvPr>
        </p:nvSpPr>
        <p:spPr/>
        <p:txBody>
          <a:bodyPr/>
          <a:lstStyle/>
          <a:p>
            <a:endParaRPr lang="bg-BG"/>
          </a:p>
        </p:txBody>
      </p:sp>
      <p:sp>
        <p:nvSpPr>
          <p:cNvPr id="7" name="Slide Number Placeholder 6">
            <a:extLst>
              <a:ext uri="{FF2B5EF4-FFF2-40B4-BE49-F238E27FC236}">
                <a16:creationId xmlns:a16="http://schemas.microsoft.com/office/drawing/2014/main" id="{7210B012-2E79-47BB-ABBD-E52978FB9ADE}"/>
              </a:ext>
            </a:extLst>
          </p:cNvPr>
          <p:cNvSpPr>
            <a:spLocks noGrp="1"/>
          </p:cNvSpPr>
          <p:nvPr>
            <p:ph type="sldNum" sz="quarter" idx="12"/>
          </p:nvPr>
        </p:nvSpPr>
        <p:spPr/>
        <p:txBody>
          <a:bodyPr/>
          <a:lstStyle/>
          <a:p>
            <a:fld id="{BD65306C-E097-463D-9722-6F2AECC0B423}" type="slidenum">
              <a:rPr lang="bg-BG" smtClean="0"/>
              <a:t>‹#›</a:t>
            </a:fld>
            <a:endParaRPr lang="bg-BG"/>
          </a:p>
        </p:txBody>
      </p:sp>
    </p:spTree>
    <p:extLst>
      <p:ext uri="{BB962C8B-B14F-4D97-AF65-F5344CB8AC3E}">
        <p14:creationId xmlns:p14="http://schemas.microsoft.com/office/powerpoint/2010/main" val="12524222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4FC135-5A5B-4DB5-9037-F07AC1F23EA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bg-BG"/>
          </a:p>
        </p:txBody>
      </p:sp>
      <p:sp>
        <p:nvSpPr>
          <p:cNvPr id="3" name="Text Placeholder 2">
            <a:extLst>
              <a:ext uri="{FF2B5EF4-FFF2-40B4-BE49-F238E27FC236}">
                <a16:creationId xmlns:a16="http://schemas.microsoft.com/office/drawing/2014/main" id="{DC3A8BA4-E2AA-4C58-83F5-4CA91F38F3A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bg-BG"/>
          </a:p>
        </p:txBody>
      </p:sp>
      <p:sp>
        <p:nvSpPr>
          <p:cNvPr id="4" name="Date Placeholder 3">
            <a:extLst>
              <a:ext uri="{FF2B5EF4-FFF2-40B4-BE49-F238E27FC236}">
                <a16:creationId xmlns:a16="http://schemas.microsoft.com/office/drawing/2014/main" id="{1300D5E1-65B1-4992-9385-C3FC771751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562FA3-07E9-40AE-A58D-AC54CDE175F7}" type="datetimeFigureOut">
              <a:rPr lang="bg-BG" smtClean="0"/>
              <a:t>27.6.2021 г.</a:t>
            </a:fld>
            <a:endParaRPr lang="bg-BG"/>
          </a:p>
        </p:txBody>
      </p:sp>
      <p:sp>
        <p:nvSpPr>
          <p:cNvPr id="5" name="Footer Placeholder 4">
            <a:extLst>
              <a:ext uri="{FF2B5EF4-FFF2-40B4-BE49-F238E27FC236}">
                <a16:creationId xmlns:a16="http://schemas.microsoft.com/office/drawing/2014/main" id="{B75711BC-1AA6-49BD-9D8C-22585B05AA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bg-BG"/>
          </a:p>
        </p:txBody>
      </p:sp>
      <p:sp>
        <p:nvSpPr>
          <p:cNvPr id="6" name="Slide Number Placeholder 5">
            <a:extLst>
              <a:ext uri="{FF2B5EF4-FFF2-40B4-BE49-F238E27FC236}">
                <a16:creationId xmlns:a16="http://schemas.microsoft.com/office/drawing/2014/main" id="{4A55154E-12F7-4882-94BB-7CC8D502361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65306C-E097-463D-9722-6F2AECC0B423}" type="slidenum">
              <a:rPr lang="bg-BG" smtClean="0"/>
              <a:t>‹#›</a:t>
            </a:fld>
            <a:endParaRPr lang="bg-BG"/>
          </a:p>
        </p:txBody>
      </p:sp>
    </p:spTree>
    <p:extLst>
      <p:ext uri="{BB962C8B-B14F-4D97-AF65-F5344CB8AC3E}">
        <p14:creationId xmlns:p14="http://schemas.microsoft.com/office/powerpoint/2010/main" val="41417260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bg-BG"/>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sv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C0C7FE7-B731-471C-ABBF-BD9412452D72}"/>
              </a:ext>
            </a:extLst>
          </p:cNvPr>
          <p:cNvGrpSpPr/>
          <p:nvPr/>
        </p:nvGrpSpPr>
        <p:grpSpPr>
          <a:xfrm>
            <a:off x="10729913" y="0"/>
            <a:ext cx="11967639" cy="6858000"/>
            <a:chOff x="190500" y="0"/>
            <a:chExt cx="12001500" cy="6858000"/>
          </a:xfrm>
          <a:solidFill>
            <a:schemeClr val="accent1"/>
          </a:solidFill>
          <a:effectLst>
            <a:outerShdw blurRad="127000" dist="25400" dir="12780000" algn="ctr" rotWithShape="0">
              <a:schemeClr val="tx1">
                <a:alpha val="59000"/>
              </a:schemeClr>
            </a:outerShdw>
          </a:effectLst>
        </p:grpSpPr>
        <p:sp>
          <p:nvSpPr>
            <p:cNvPr id="7" name="Rectangle 6">
              <a:extLst>
                <a:ext uri="{FF2B5EF4-FFF2-40B4-BE49-F238E27FC236}">
                  <a16:creationId xmlns:a16="http://schemas.microsoft.com/office/drawing/2014/main" id="{7AAB94E0-3641-491F-8EC6-0EDAB2C2759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8" name="Rectangle: Rounded Corners 7">
              <a:extLst>
                <a:ext uri="{FF2B5EF4-FFF2-40B4-BE49-F238E27FC236}">
                  <a16:creationId xmlns:a16="http://schemas.microsoft.com/office/drawing/2014/main" id="{879B995F-F0F7-4532-927F-045A40DB8D82}"/>
                </a:ext>
              </a:extLst>
            </p:cNvPr>
            <p:cNvSpPr/>
            <p:nvPr/>
          </p:nvSpPr>
          <p:spPr>
            <a:xfrm>
              <a:off x="190500" y="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2" name="Group 11">
            <a:extLst>
              <a:ext uri="{FF2B5EF4-FFF2-40B4-BE49-F238E27FC236}">
                <a16:creationId xmlns:a16="http://schemas.microsoft.com/office/drawing/2014/main" id="{27FBA5D7-1DCA-4645-87B7-5914C22EBF39}"/>
              </a:ext>
            </a:extLst>
          </p:cNvPr>
          <p:cNvGrpSpPr/>
          <p:nvPr/>
        </p:nvGrpSpPr>
        <p:grpSpPr>
          <a:xfrm>
            <a:off x="10837863" y="0"/>
            <a:ext cx="12556671" cy="6858000"/>
            <a:chOff x="190500" y="0"/>
            <a:chExt cx="12001500" cy="6858000"/>
          </a:xfrm>
          <a:solidFill>
            <a:schemeClr val="accent2"/>
          </a:solidFill>
          <a:effectLst>
            <a:outerShdw blurRad="127000" dist="25400" dir="12780000" algn="ctr" rotWithShape="0">
              <a:schemeClr val="tx1">
                <a:alpha val="59000"/>
              </a:schemeClr>
            </a:outerShdw>
          </a:effectLst>
        </p:grpSpPr>
        <p:sp>
          <p:nvSpPr>
            <p:cNvPr id="10" name="Rectangle 9">
              <a:extLst>
                <a:ext uri="{FF2B5EF4-FFF2-40B4-BE49-F238E27FC236}">
                  <a16:creationId xmlns:a16="http://schemas.microsoft.com/office/drawing/2014/main" id="{696D46E5-42CE-40E1-8C69-F20932531CF2}"/>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1" name="Rectangle: Rounded Corners 10">
              <a:extLst>
                <a:ext uri="{FF2B5EF4-FFF2-40B4-BE49-F238E27FC236}">
                  <a16:creationId xmlns:a16="http://schemas.microsoft.com/office/drawing/2014/main" id="{44ED09DD-E8C0-48B6-811E-371D8D5512B2}"/>
                </a:ext>
              </a:extLst>
            </p:cNvPr>
            <p:cNvSpPr/>
            <p:nvPr/>
          </p:nvSpPr>
          <p:spPr>
            <a:xfrm>
              <a:off x="190500" y="952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9" name="Group 18">
            <a:extLst>
              <a:ext uri="{FF2B5EF4-FFF2-40B4-BE49-F238E27FC236}">
                <a16:creationId xmlns:a16="http://schemas.microsoft.com/office/drawing/2014/main" id="{FFB8A8F9-FC54-4329-B011-50DCD6AE37B4}"/>
              </a:ext>
            </a:extLst>
          </p:cNvPr>
          <p:cNvGrpSpPr/>
          <p:nvPr/>
        </p:nvGrpSpPr>
        <p:grpSpPr>
          <a:xfrm>
            <a:off x="10945813" y="0"/>
            <a:ext cx="12440557" cy="6858000"/>
            <a:chOff x="190500" y="0"/>
            <a:chExt cx="12001500" cy="6858000"/>
          </a:xfrm>
          <a:solidFill>
            <a:schemeClr val="accent3"/>
          </a:solidFill>
          <a:effectLst>
            <a:outerShdw blurRad="127000" dist="25400" dir="12780000" algn="ctr" rotWithShape="0">
              <a:schemeClr val="tx1">
                <a:alpha val="59000"/>
              </a:schemeClr>
            </a:outerShdw>
          </a:effectLst>
        </p:grpSpPr>
        <p:sp>
          <p:nvSpPr>
            <p:cNvPr id="13" name="Rectangle: Rounded Corners 12">
              <a:extLst>
                <a:ext uri="{FF2B5EF4-FFF2-40B4-BE49-F238E27FC236}">
                  <a16:creationId xmlns:a16="http://schemas.microsoft.com/office/drawing/2014/main" id="{E8B2C438-FDD3-4882-B2EA-EABCE0DE78E6}"/>
                </a:ext>
              </a:extLst>
            </p:cNvPr>
            <p:cNvSpPr/>
            <p:nvPr/>
          </p:nvSpPr>
          <p:spPr>
            <a:xfrm>
              <a:off x="190500" y="1968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8" name="Rectangle 17">
              <a:extLst>
                <a:ext uri="{FF2B5EF4-FFF2-40B4-BE49-F238E27FC236}">
                  <a16:creationId xmlns:a16="http://schemas.microsoft.com/office/drawing/2014/main" id="{BFCA6F2F-D9E6-4220-BCA0-5F1773C75D0B}"/>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3" name="Group 22">
            <a:extLst>
              <a:ext uri="{FF2B5EF4-FFF2-40B4-BE49-F238E27FC236}">
                <a16:creationId xmlns:a16="http://schemas.microsoft.com/office/drawing/2014/main" id="{74B213F0-94F0-4AED-8171-E9CAE9E63599}"/>
              </a:ext>
            </a:extLst>
          </p:cNvPr>
          <p:cNvGrpSpPr/>
          <p:nvPr/>
        </p:nvGrpSpPr>
        <p:grpSpPr>
          <a:xfrm>
            <a:off x="11048025" y="0"/>
            <a:ext cx="12319000" cy="6858000"/>
            <a:chOff x="190500" y="0"/>
            <a:chExt cx="12001500" cy="6858000"/>
          </a:xfrm>
          <a:solidFill>
            <a:schemeClr val="accent4"/>
          </a:solidFill>
          <a:effectLst>
            <a:outerShdw blurRad="127000" dist="25400" dir="12780000" algn="ctr" rotWithShape="0">
              <a:schemeClr val="tx1">
                <a:alpha val="59000"/>
              </a:schemeClr>
            </a:outerShdw>
          </a:effectLst>
        </p:grpSpPr>
        <p:sp>
          <p:nvSpPr>
            <p:cNvPr id="14" name="Rectangle: Rounded Corners 13">
              <a:extLst>
                <a:ext uri="{FF2B5EF4-FFF2-40B4-BE49-F238E27FC236}">
                  <a16:creationId xmlns:a16="http://schemas.microsoft.com/office/drawing/2014/main" id="{0F6A9314-DA6F-4FFC-A1F5-876F8EABF93A}"/>
                </a:ext>
              </a:extLst>
            </p:cNvPr>
            <p:cNvSpPr/>
            <p:nvPr/>
          </p:nvSpPr>
          <p:spPr>
            <a:xfrm>
              <a:off x="190500" y="3009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0" name="Rectangle 19">
              <a:extLst>
                <a:ext uri="{FF2B5EF4-FFF2-40B4-BE49-F238E27FC236}">
                  <a16:creationId xmlns:a16="http://schemas.microsoft.com/office/drawing/2014/main" id="{0172BA64-F84E-4A96-A3B4-03EED0D0E65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5" name="Group 24">
            <a:extLst>
              <a:ext uri="{FF2B5EF4-FFF2-40B4-BE49-F238E27FC236}">
                <a16:creationId xmlns:a16="http://schemas.microsoft.com/office/drawing/2014/main" id="{AB1B302D-AA34-4862-88C0-BC5AECAFDCE1}"/>
              </a:ext>
            </a:extLst>
          </p:cNvPr>
          <p:cNvGrpSpPr/>
          <p:nvPr/>
        </p:nvGrpSpPr>
        <p:grpSpPr>
          <a:xfrm>
            <a:off x="11161713" y="0"/>
            <a:ext cx="12217400" cy="6858000"/>
            <a:chOff x="190500" y="0"/>
            <a:chExt cx="12001500" cy="6858000"/>
          </a:xfrm>
          <a:solidFill>
            <a:schemeClr val="accent5"/>
          </a:solidFill>
          <a:effectLst>
            <a:outerShdw blurRad="127000" dist="25400" dir="12780000" algn="ctr" rotWithShape="0">
              <a:schemeClr val="tx1">
                <a:alpha val="59000"/>
              </a:schemeClr>
            </a:outerShdw>
          </a:effectLst>
        </p:grpSpPr>
        <p:sp>
          <p:nvSpPr>
            <p:cNvPr id="15" name="Rectangle: Rounded Corners 14">
              <a:extLst>
                <a:ext uri="{FF2B5EF4-FFF2-40B4-BE49-F238E27FC236}">
                  <a16:creationId xmlns:a16="http://schemas.microsoft.com/office/drawing/2014/main" id="{8701C564-CCF7-4CE0-B25C-0B7775F98623}"/>
                </a:ext>
              </a:extLst>
            </p:cNvPr>
            <p:cNvSpPr/>
            <p:nvPr/>
          </p:nvSpPr>
          <p:spPr>
            <a:xfrm>
              <a:off x="190500" y="4025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4" name="Rectangle 23">
              <a:extLst>
                <a:ext uri="{FF2B5EF4-FFF2-40B4-BE49-F238E27FC236}">
                  <a16:creationId xmlns:a16="http://schemas.microsoft.com/office/drawing/2014/main" id="{94D2B309-0DA4-4EDC-BFF9-B37126BDE42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7" name="Group 26">
            <a:extLst>
              <a:ext uri="{FF2B5EF4-FFF2-40B4-BE49-F238E27FC236}">
                <a16:creationId xmlns:a16="http://schemas.microsoft.com/office/drawing/2014/main" id="{94991586-D634-4AA2-9627-691D5A20DAF6}"/>
              </a:ext>
            </a:extLst>
          </p:cNvPr>
          <p:cNvGrpSpPr/>
          <p:nvPr/>
        </p:nvGrpSpPr>
        <p:grpSpPr>
          <a:xfrm>
            <a:off x="11278734" y="0"/>
            <a:ext cx="12115800" cy="6858000"/>
            <a:chOff x="190500" y="0"/>
            <a:chExt cx="12001500" cy="6858000"/>
          </a:xfrm>
          <a:solidFill>
            <a:schemeClr val="accent6"/>
          </a:solidFill>
          <a:effectLst>
            <a:outerShdw blurRad="127000" dist="25400" dir="12780000" algn="ctr" rotWithShape="0">
              <a:schemeClr val="tx1">
                <a:alpha val="59000"/>
              </a:schemeClr>
            </a:outerShdw>
          </a:effectLst>
        </p:grpSpPr>
        <p:sp>
          <p:nvSpPr>
            <p:cNvPr id="16" name="Rectangle: Rounded Corners 15">
              <a:extLst>
                <a:ext uri="{FF2B5EF4-FFF2-40B4-BE49-F238E27FC236}">
                  <a16:creationId xmlns:a16="http://schemas.microsoft.com/office/drawing/2014/main" id="{BB2FAF28-0D66-4BE1-908F-69836836D7E0}"/>
                </a:ext>
              </a:extLst>
            </p:cNvPr>
            <p:cNvSpPr/>
            <p:nvPr/>
          </p:nvSpPr>
          <p:spPr>
            <a:xfrm>
              <a:off x="190500" y="5041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6" name="Rectangle 25">
              <a:extLst>
                <a:ext uri="{FF2B5EF4-FFF2-40B4-BE49-F238E27FC236}">
                  <a16:creationId xmlns:a16="http://schemas.microsoft.com/office/drawing/2014/main" id="{8554364F-2AAC-4F0F-A364-6EE4F483A04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30" name="Group 29">
            <a:extLst>
              <a:ext uri="{FF2B5EF4-FFF2-40B4-BE49-F238E27FC236}">
                <a16:creationId xmlns:a16="http://schemas.microsoft.com/office/drawing/2014/main" id="{CDE3B926-856D-40CC-8E76-BC6A96D6D62E}"/>
              </a:ext>
            </a:extLst>
          </p:cNvPr>
          <p:cNvGrpSpPr/>
          <p:nvPr/>
        </p:nvGrpSpPr>
        <p:grpSpPr>
          <a:xfrm>
            <a:off x="11384324" y="0"/>
            <a:ext cx="12026134" cy="6858000"/>
            <a:chOff x="165866" y="0"/>
            <a:chExt cx="12026134" cy="6858000"/>
          </a:xfrm>
          <a:solidFill>
            <a:schemeClr val="bg2"/>
          </a:solidFill>
          <a:effectLst>
            <a:outerShdw blurRad="127000" dist="25400" dir="12780000" algn="ctr" rotWithShape="0">
              <a:schemeClr val="tx1">
                <a:alpha val="59000"/>
              </a:schemeClr>
            </a:outerShdw>
          </a:effectLst>
        </p:grpSpPr>
        <p:sp>
          <p:nvSpPr>
            <p:cNvPr id="17" name="Rectangle: Rounded Corners 16">
              <a:extLst>
                <a:ext uri="{FF2B5EF4-FFF2-40B4-BE49-F238E27FC236}">
                  <a16:creationId xmlns:a16="http://schemas.microsoft.com/office/drawing/2014/main" id="{A982BC7B-43A0-4876-A4AD-82EDF7DA1237}"/>
                </a:ext>
              </a:extLst>
            </p:cNvPr>
            <p:cNvSpPr/>
            <p:nvPr/>
          </p:nvSpPr>
          <p:spPr>
            <a:xfrm>
              <a:off x="165866" y="60198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8" name="Rectangle 27">
              <a:extLst>
                <a:ext uri="{FF2B5EF4-FFF2-40B4-BE49-F238E27FC236}">
                  <a16:creationId xmlns:a16="http://schemas.microsoft.com/office/drawing/2014/main" id="{77BBF943-91B0-4C58-A882-5489D4FA4B4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pic>
        <p:nvPicPr>
          <p:cNvPr id="2" name="20210518_004549">
            <a:hlinkClick r:id="" action="ppaction://media"/>
            <a:extLst>
              <a:ext uri="{FF2B5EF4-FFF2-40B4-BE49-F238E27FC236}">
                <a16:creationId xmlns:a16="http://schemas.microsoft.com/office/drawing/2014/main" id="{E8D5DF8E-25DA-44FE-B934-468C979BB81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63229" y="7020339"/>
            <a:ext cx="609600" cy="609600"/>
          </a:xfrm>
          <a:prstGeom prst="rect">
            <a:avLst/>
          </a:prstGeom>
        </p:spPr>
      </p:pic>
      <p:pic>
        <p:nvPicPr>
          <p:cNvPr id="6" name="Graphic 5">
            <a:extLst>
              <a:ext uri="{FF2B5EF4-FFF2-40B4-BE49-F238E27FC236}">
                <a16:creationId xmlns:a16="http://schemas.microsoft.com/office/drawing/2014/main" id="{4C4E0A7C-01AF-4730-87EA-1BA16920F20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525720" y="952500"/>
            <a:ext cx="7903969" cy="4828309"/>
          </a:xfrm>
          <a:prstGeom prst="rect">
            <a:avLst/>
          </a:prstGeom>
        </p:spPr>
      </p:pic>
    </p:spTree>
    <p:extLst>
      <p:ext uri="{BB962C8B-B14F-4D97-AF65-F5344CB8AC3E}">
        <p14:creationId xmlns:p14="http://schemas.microsoft.com/office/powerpoint/2010/main" val="10865400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99"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3.33333E-6 0 L -0.8608 0 " pathEditMode="relative" rAng="0" ptsTypes="AA">
                                      <p:cBhvr>
                                        <p:cTn id="10" dur="2000" fill="hold"/>
                                        <p:tgtEl>
                                          <p:spTgt spid="9"/>
                                        </p:tgtEl>
                                        <p:attrNameLst>
                                          <p:attrName>ppt_x</p:attrName>
                                          <p:attrName>ppt_y</p:attrName>
                                        </p:attrNameLst>
                                      </p:cBhvr>
                                      <p:rCtr x="-43047" y="0"/>
                                    </p:animMotion>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C0C7FE7-B731-471C-ABBF-BD9412452D72}"/>
              </a:ext>
            </a:extLst>
          </p:cNvPr>
          <p:cNvGrpSpPr/>
          <p:nvPr/>
        </p:nvGrpSpPr>
        <p:grpSpPr>
          <a:xfrm>
            <a:off x="237905" y="0"/>
            <a:ext cx="11967639" cy="6858000"/>
            <a:chOff x="190500" y="0"/>
            <a:chExt cx="12001500" cy="6858000"/>
          </a:xfrm>
          <a:solidFill>
            <a:schemeClr val="accent1"/>
          </a:solidFill>
          <a:effectLst>
            <a:outerShdw blurRad="127000" dist="25400" dir="12780000" algn="ctr" rotWithShape="0">
              <a:schemeClr val="tx1">
                <a:alpha val="59000"/>
              </a:schemeClr>
            </a:outerShdw>
          </a:effectLst>
        </p:grpSpPr>
        <p:sp>
          <p:nvSpPr>
            <p:cNvPr id="7" name="Rectangle 6">
              <a:extLst>
                <a:ext uri="{FF2B5EF4-FFF2-40B4-BE49-F238E27FC236}">
                  <a16:creationId xmlns:a16="http://schemas.microsoft.com/office/drawing/2014/main" id="{7AAB94E0-3641-491F-8EC6-0EDAB2C2759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8" name="Rectangle: Rounded Corners 7">
              <a:extLst>
                <a:ext uri="{FF2B5EF4-FFF2-40B4-BE49-F238E27FC236}">
                  <a16:creationId xmlns:a16="http://schemas.microsoft.com/office/drawing/2014/main" id="{879B995F-F0F7-4532-927F-045A40DB8D82}"/>
                </a:ext>
              </a:extLst>
            </p:cNvPr>
            <p:cNvSpPr/>
            <p:nvPr/>
          </p:nvSpPr>
          <p:spPr>
            <a:xfrm>
              <a:off x="190500" y="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2" name="Group 11">
            <a:extLst>
              <a:ext uri="{FF2B5EF4-FFF2-40B4-BE49-F238E27FC236}">
                <a16:creationId xmlns:a16="http://schemas.microsoft.com/office/drawing/2014/main" id="{27FBA5D7-1DCA-4645-87B7-5914C22EBF39}"/>
              </a:ext>
            </a:extLst>
          </p:cNvPr>
          <p:cNvGrpSpPr/>
          <p:nvPr/>
        </p:nvGrpSpPr>
        <p:grpSpPr>
          <a:xfrm>
            <a:off x="10837863" y="0"/>
            <a:ext cx="12556671" cy="6858000"/>
            <a:chOff x="190500" y="0"/>
            <a:chExt cx="12001500" cy="6858000"/>
          </a:xfrm>
          <a:solidFill>
            <a:schemeClr val="accent2"/>
          </a:solidFill>
          <a:effectLst>
            <a:outerShdw blurRad="127000" dist="25400" dir="12780000" algn="ctr" rotWithShape="0">
              <a:schemeClr val="tx1">
                <a:alpha val="59000"/>
              </a:schemeClr>
            </a:outerShdw>
          </a:effectLst>
        </p:grpSpPr>
        <p:sp>
          <p:nvSpPr>
            <p:cNvPr id="10" name="Rectangle 9">
              <a:extLst>
                <a:ext uri="{FF2B5EF4-FFF2-40B4-BE49-F238E27FC236}">
                  <a16:creationId xmlns:a16="http://schemas.microsoft.com/office/drawing/2014/main" id="{696D46E5-42CE-40E1-8C69-F20932531CF2}"/>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1" name="Rectangle: Rounded Corners 10">
              <a:extLst>
                <a:ext uri="{FF2B5EF4-FFF2-40B4-BE49-F238E27FC236}">
                  <a16:creationId xmlns:a16="http://schemas.microsoft.com/office/drawing/2014/main" id="{44ED09DD-E8C0-48B6-811E-371D8D5512B2}"/>
                </a:ext>
              </a:extLst>
            </p:cNvPr>
            <p:cNvSpPr/>
            <p:nvPr/>
          </p:nvSpPr>
          <p:spPr>
            <a:xfrm>
              <a:off x="190500" y="952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9" name="Group 18">
            <a:extLst>
              <a:ext uri="{FF2B5EF4-FFF2-40B4-BE49-F238E27FC236}">
                <a16:creationId xmlns:a16="http://schemas.microsoft.com/office/drawing/2014/main" id="{FFB8A8F9-FC54-4329-B011-50DCD6AE37B4}"/>
              </a:ext>
            </a:extLst>
          </p:cNvPr>
          <p:cNvGrpSpPr/>
          <p:nvPr/>
        </p:nvGrpSpPr>
        <p:grpSpPr>
          <a:xfrm>
            <a:off x="10945813" y="0"/>
            <a:ext cx="12440557" cy="6858000"/>
            <a:chOff x="190500" y="0"/>
            <a:chExt cx="12001500" cy="6858000"/>
          </a:xfrm>
          <a:solidFill>
            <a:schemeClr val="accent3"/>
          </a:solidFill>
          <a:effectLst>
            <a:outerShdw blurRad="127000" dist="25400" dir="12780000" algn="ctr" rotWithShape="0">
              <a:schemeClr val="tx1">
                <a:alpha val="59000"/>
              </a:schemeClr>
            </a:outerShdw>
          </a:effectLst>
        </p:grpSpPr>
        <p:sp>
          <p:nvSpPr>
            <p:cNvPr id="13" name="Rectangle: Rounded Corners 12">
              <a:extLst>
                <a:ext uri="{FF2B5EF4-FFF2-40B4-BE49-F238E27FC236}">
                  <a16:creationId xmlns:a16="http://schemas.microsoft.com/office/drawing/2014/main" id="{E8B2C438-FDD3-4882-B2EA-EABCE0DE78E6}"/>
                </a:ext>
              </a:extLst>
            </p:cNvPr>
            <p:cNvSpPr/>
            <p:nvPr/>
          </p:nvSpPr>
          <p:spPr>
            <a:xfrm>
              <a:off x="190500" y="1968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8" name="Rectangle 17">
              <a:extLst>
                <a:ext uri="{FF2B5EF4-FFF2-40B4-BE49-F238E27FC236}">
                  <a16:creationId xmlns:a16="http://schemas.microsoft.com/office/drawing/2014/main" id="{BFCA6F2F-D9E6-4220-BCA0-5F1773C75D0B}"/>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3" name="Group 22">
            <a:extLst>
              <a:ext uri="{FF2B5EF4-FFF2-40B4-BE49-F238E27FC236}">
                <a16:creationId xmlns:a16="http://schemas.microsoft.com/office/drawing/2014/main" id="{74B213F0-94F0-4AED-8171-E9CAE9E63599}"/>
              </a:ext>
            </a:extLst>
          </p:cNvPr>
          <p:cNvGrpSpPr/>
          <p:nvPr/>
        </p:nvGrpSpPr>
        <p:grpSpPr>
          <a:xfrm>
            <a:off x="11048025" y="0"/>
            <a:ext cx="12319000" cy="6858000"/>
            <a:chOff x="190500" y="0"/>
            <a:chExt cx="12001500" cy="6858000"/>
          </a:xfrm>
          <a:solidFill>
            <a:schemeClr val="accent4"/>
          </a:solidFill>
          <a:effectLst>
            <a:outerShdw blurRad="127000" dist="25400" dir="12780000" algn="ctr" rotWithShape="0">
              <a:schemeClr val="tx1">
                <a:alpha val="59000"/>
              </a:schemeClr>
            </a:outerShdw>
          </a:effectLst>
        </p:grpSpPr>
        <p:sp>
          <p:nvSpPr>
            <p:cNvPr id="14" name="Rectangle: Rounded Corners 13">
              <a:extLst>
                <a:ext uri="{FF2B5EF4-FFF2-40B4-BE49-F238E27FC236}">
                  <a16:creationId xmlns:a16="http://schemas.microsoft.com/office/drawing/2014/main" id="{0F6A9314-DA6F-4FFC-A1F5-876F8EABF93A}"/>
                </a:ext>
              </a:extLst>
            </p:cNvPr>
            <p:cNvSpPr/>
            <p:nvPr/>
          </p:nvSpPr>
          <p:spPr>
            <a:xfrm>
              <a:off x="190500" y="3009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0" name="Rectangle 19">
              <a:extLst>
                <a:ext uri="{FF2B5EF4-FFF2-40B4-BE49-F238E27FC236}">
                  <a16:creationId xmlns:a16="http://schemas.microsoft.com/office/drawing/2014/main" id="{0172BA64-F84E-4A96-A3B4-03EED0D0E65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5" name="Group 24">
            <a:extLst>
              <a:ext uri="{FF2B5EF4-FFF2-40B4-BE49-F238E27FC236}">
                <a16:creationId xmlns:a16="http://schemas.microsoft.com/office/drawing/2014/main" id="{AB1B302D-AA34-4862-88C0-BC5AECAFDCE1}"/>
              </a:ext>
            </a:extLst>
          </p:cNvPr>
          <p:cNvGrpSpPr/>
          <p:nvPr/>
        </p:nvGrpSpPr>
        <p:grpSpPr>
          <a:xfrm>
            <a:off x="11161713" y="0"/>
            <a:ext cx="12217400" cy="6858000"/>
            <a:chOff x="190500" y="0"/>
            <a:chExt cx="12001500" cy="6858000"/>
          </a:xfrm>
          <a:solidFill>
            <a:schemeClr val="accent5"/>
          </a:solidFill>
          <a:effectLst>
            <a:outerShdw blurRad="127000" dist="25400" dir="12780000" algn="ctr" rotWithShape="0">
              <a:schemeClr val="tx1">
                <a:alpha val="59000"/>
              </a:schemeClr>
            </a:outerShdw>
          </a:effectLst>
        </p:grpSpPr>
        <p:sp>
          <p:nvSpPr>
            <p:cNvPr id="15" name="Rectangle: Rounded Corners 14">
              <a:extLst>
                <a:ext uri="{FF2B5EF4-FFF2-40B4-BE49-F238E27FC236}">
                  <a16:creationId xmlns:a16="http://schemas.microsoft.com/office/drawing/2014/main" id="{8701C564-CCF7-4CE0-B25C-0B7775F98623}"/>
                </a:ext>
              </a:extLst>
            </p:cNvPr>
            <p:cNvSpPr/>
            <p:nvPr/>
          </p:nvSpPr>
          <p:spPr>
            <a:xfrm>
              <a:off x="190500" y="4025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4" name="Rectangle 23">
              <a:extLst>
                <a:ext uri="{FF2B5EF4-FFF2-40B4-BE49-F238E27FC236}">
                  <a16:creationId xmlns:a16="http://schemas.microsoft.com/office/drawing/2014/main" id="{94D2B309-0DA4-4EDC-BFF9-B37126BDE42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7" name="Group 26">
            <a:extLst>
              <a:ext uri="{FF2B5EF4-FFF2-40B4-BE49-F238E27FC236}">
                <a16:creationId xmlns:a16="http://schemas.microsoft.com/office/drawing/2014/main" id="{94991586-D634-4AA2-9627-691D5A20DAF6}"/>
              </a:ext>
            </a:extLst>
          </p:cNvPr>
          <p:cNvGrpSpPr/>
          <p:nvPr/>
        </p:nvGrpSpPr>
        <p:grpSpPr>
          <a:xfrm>
            <a:off x="11278734" y="0"/>
            <a:ext cx="12115800" cy="6858000"/>
            <a:chOff x="190500" y="0"/>
            <a:chExt cx="12001500" cy="6858000"/>
          </a:xfrm>
          <a:solidFill>
            <a:schemeClr val="accent6"/>
          </a:solidFill>
          <a:effectLst>
            <a:outerShdw blurRad="127000" dist="25400" dir="12780000" algn="ctr" rotWithShape="0">
              <a:schemeClr val="tx1">
                <a:alpha val="59000"/>
              </a:schemeClr>
            </a:outerShdw>
          </a:effectLst>
        </p:grpSpPr>
        <p:sp>
          <p:nvSpPr>
            <p:cNvPr id="16" name="Rectangle: Rounded Corners 15">
              <a:extLst>
                <a:ext uri="{FF2B5EF4-FFF2-40B4-BE49-F238E27FC236}">
                  <a16:creationId xmlns:a16="http://schemas.microsoft.com/office/drawing/2014/main" id="{BB2FAF28-0D66-4BE1-908F-69836836D7E0}"/>
                </a:ext>
              </a:extLst>
            </p:cNvPr>
            <p:cNvSpPr/>
            <p:nvPr/>
          </p:nvSpPr>
          <p:spPr>
            <a:xfrm>
              <a:off x="190500" y="5041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6" name="Rectangle 25">
              <a:extLst>
                <a:ext uri="{FF2B5EF4-FFF2-40B4-BE49-F238E27FC236}">
                  <a16:creationId xmlns:a16="http://schemas.microsoft.com/office/drawing/2014/main" id="{8554364F-2AAC-4F0F-A364-6EE4F483A04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30" name="Group 29">
            <a:extLst>
              <a:ext uri="{FF2B5EF4-FFF2-40B4-BE49-F238E27FC236}">
                <a16:creationId xmlns:a16="http://schemas.microsoft.com/office/drawing/2014/main" id="{CDE3B926-856D-40CC-8E76-BC6A96D6D62E}"/>
              </a:ext>
            </a:extLst>
          </p:cNvPr>
          <p:cNvGrpSpPr/>
          <p:nvPr/>
        </p:nvGrpSpPr>
        <p:grpSpPr>
          <a:xfrm>
            <a:off x="11384324" y="0"/>
            <a:ext cx="12026134" cy="6858000"/>
            <a:chOff x="165866" y="0"/>
            <a:chExt cx="12026134" cy="6858000"/>
          </a:xfrm>
          <a:solidFill>
            <a:schemeClr val="bg2"/>
          </a:solidFill>
          <a:effectLst>
            <a:outerShdw blurRad="127000" dist="25400" dir="12780000" algn="ctr" rotWithShape="0">
              <a:schemeClr val="tx1">
                <a:alpha val="59000"/>
              </a:schemeClr>
            </a:outerShdw>
          </a:effectLst>
        </p:grpSpPr>
        <p:sp>
          <p:nvSpPr>
            <p:cNvPr id="17" name="Rectangle: Rounded Corners 16">
              <a:extLst>
                <a:ext uri="{FF2B5EF4-FFF2-40B4-BE49-F238E27FC236}">
                  <a16:creationId xmlns:a16="http://schemas.microsoft.com/office/drawing/2014/main" id="{A982BC7B-43A0-4876-A4AD-82EDF7DA1237}"/>
                </a:ext>
              </a:extLst>
            </p:cNvPr>
            <p:cNvSpPr/>
            <p:nvPr/>
          </p:nvSpPr>
          <p:spPr>
            <a:xfrm>
              <a:off x="165866" y="60198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8" name="Rectangle 27">
              <a:extLst>
                <a:ext uri="{FF2B5EF4-FFF2-40B4-BE49-F238E27FC236}">
                  <a16:creationId xmlns:a16="http://schemas.microsoft.com/office/drawing/2014/main" id="{77BBF943-91B0-4C58-A882-5489D4FA4B4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pic>
        <p:nvPicPr>
          <p:cNvPr id="4" name="Обаждане 004">
            <a:hlinkClick r:id="" action="ppaction://media"/>
            <a:extLst>
              <a:ext uri="{FF2B5EF4-FFF2-40B4-BE49-F238E27FC236}">
                <a16:creationId xmlns:a16="http://schemas.microsoft.com/office/drawing/2014/main" id="{927B8FDC-CA10-4156-BFC5-5CC1A0AF0C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16142" y="6858000"/>
            <a:ext cx="609600" cy="609600"/>
          </a:xfrm>
          <a:prstGeom prst="rect">
            <a:avLst/>
          </a:prstGeom>
        </p:spPr>
      </p:pic>
    </p:spTree>
    <p:extLst>
      <p:ext uri="{BB962C8B-B14F-4D97-AF65-F5344CB8AC3E}">
        <p14:creationId xmlns:p14="http://schemas.microsoft.com/office/powerpoint/2010/main" val="1244439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912"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3.75E-6 0 L -0.86159 0 " pathEditMode="relative" rAng="0" ptsTypes="AA">
                                      <p:cBhvr>
                                        <p:cTn id="10" dur="2000" fill="hold"/>
                                        <p:tgtEl>
                                          <p:spTgt spid="12"/>
                                        </p:tgtEl>
                                        <p:attrNameLst>
                                          <p:attrName>ppt_x</p:attrName>
                                          <p:attrName>ppt_y</p:attrName>
                                        </p:attrNameLst>
                                      </p:cBhvr>
                                      <p:rCtr x="-43086" y="0"/>
                                    </p:animMotion>
                                  </p:childTnLst>
                                </p:cTn>
                              </p:par>
                            </p:childTnLst>
                          </p:cTn>
                        </p:par>
                      </p:childTnLst>
                    </p:cTn>
                  </p:par>
                </p:childTnLst>
              </p:cTn>
              <p:prevCondLst>
                <p:cond evt="onPrev" delay="0">
                  <p:tgtEl>
                    <p:sldTgt/>
                  </p:tgtEl>
                </p:cond>
              </p:prevCondLst>
              <p:nextCondLst>
                <p:cond evt="onNext" delay="0">
                  <p:tgtEl>
                    <p:sldTgt/>
                  </p:tgtEl>
                </p:cond>
              </p:nextCondLst>
            </p:seq>
            <p:audio>
              <p:cMediaNode vol="36364">
                <p:cTn id="11"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C0C7FE7-B731-471C-ABBF-BD9412452D72}"/>
              </a:ext>
            </a:extLst>
          </p:cNvPr>
          <p:cNvGrpSpPr/>
          <p:nvPr/>
        </p:nvGrpSpPr>
        <p:grpSpPr>
          <a:xfrm>
            <a:off x="227013" y="0"/>
            <a:ext cx="11967639" cy="6858000"/>
            <a:chOff x="190500" y="0"/>
            <a:chExt cx="12001500" cy="6858000"/>
          </a:xfrm>
          <a:solidFill>
            <a:schemeClr val="accent1"/>
          </a:solidFill>
          <a:effectLst>
            <a:outerShdw blurRad="127000" dist="25400" dir="12780000" algn="ctr" rotWithShape="0">
              <a:schemeClr val="tx1">
                <a:alpha val="59000"/>
              </a:schemeClr>
            </a:outerShdw>
          </a:effectLst>
        </p:grpSpPr>
        <p:sp>
          <p:nvSpPr>
            <p:cNvPr id="7" name="Rectangle 6">
              <a:extLst>
                <a:ext uri="{FF2B5EF4-FFF2-40B4-BE49-F238E27FC236}">
                  <a16:creationId xmlns:a16="http://schemas.microsoft.com/office/drawing/2014/main" id="{7AAB94E0-3641-491F-8EC6-0EDAB2C2759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8" name="Rectangle: Rounded Corners 7">
              <a:extLst>
                <a:ext uri="{FF2B5EF4-FFF2-40B4-BE49-F238E27FC236}">
                  <a16:creationId xmlns:a16="http://schemas.microsoft.com/office/drawing/2014/main" id="{879B995F-F0F7-4532-927F-045A40DB8D82}"/>
                </a:ext>
              </a:extLst>
            </p:cNvPr>
            <p:cNvSpPr/>
            <p:nvPr/>
          </p:nvSpPr>
          <p:spPr>
            <a:xfrm>
              <a:off x="190500" y="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2" name="Group 11">
            <a:extLst>
              <a:ext uri="{FF2B5EF4-FFF2-40B4-BE49-F238E27FC236}">
                <a16:creationId xmlns:a16="http://schemas.microsoft.com/office/drawing/2014/main" id="{27FBA5D7-1DCA-4645-87B7-5914C22EBF39}"/>
              </a:ext>
            </a:extLst>
          </p:cNvPr>
          <p:cNvGrpSpPr/>
          <p:nvPr/>
        </p:nvGrpSpPr>
        <p:grpSpPr>
          <a:xfrm>
            <a:off x="334963" y="0"/>
            <a:ext cx="12556671" cy="6858000"/>
            <a:chOff x="190500" y="0"/>
            <a:chExt cx="12001500" cy="6858000"/>
          </a:xfrm>
          <a:solidFill>
            <a:schemeClr val="accent2"/>
          </a:solidFill>
          <a:effectLst>
            <a:outerShdw blurRad="127000" dist="25400" dir="12780000" algn="ctr" rotWithShape="0">
              <a:schemeClr val="tx1">
                <a:alpha val="59000"/>
              </a:schemeClr>
            </a:outerShdw>
          </a:effectLst>
        </p:grpSpPr>
        <p:sp>
          <p:nvSpPr>
            <p:cNvPr id="10" name="Rectangle 9">
              <a:extLst>
                <a:ext uri="{FF2B5EF4-FFF2-40B4-BE49-F238E27FC236}">
                  <a16:creationId xmlns:a16="http://schemas.microsoft.com/office/drawing/2014/main" id="{696D46E5-42CE-40E1-8C69-F20932531CF2}"/>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1" name="Rectangle: Rounded Corners 10">
              <a:extLst>
                <a:ext uri="{FF2B5EF4-FFF2-40B4-BE49-F238E27FC236}">
                  <a16:creationId xmlns:a16="http://schemas.microsoft.com/office/drawing/2014/main" id="{44ED09DD-E8C0-48B6-811E-371D8D5512B2}"/>
                </a:ext>
              </a:extLst>
            </p:cNvPr>
            <p:cNvSpPr/>
            <p:nvPr/>
          </p:nvSpPr>
          <p:spPr>
            <a:xfrm>
              <a:off x="190500" y="952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9" name="Group 18">
            <a:extLst>
              <a:ext uri="{FF2B5EF4-FFF2-40B4-BE49-F238E27FC236}">
                <a16:creationId xmlns:a16="http://schemas.microsoft.com/office/drawing/2014/main" id="{FFB8A8F9-FC54-4329-B011-50DCD6AE37B4}"/>
              </a:ext>
            </a:extLst>
          </p:cNvPr>
          <p:cNvGrpSpPr/>
          <p:nvPr/>
        </p:nvGrpSpPr>
        <p:grpSpPr>
          <a:xfrm>
            <a:off x="10945813" y="0"/>
            <a:ext cx="12440557" cy="6858000"/>
            <a:chOff x="190500" y="0"/>
            <a:chExt cx="12001500" cy="6858000"/>
          </a:xfrm>
          <a:solidFill>
            <a:schemeClr val="accent3"/>
          </a:solidFill>
          <a:effectLst>
            <a:outerShdw blurRad="127000" dist="25400" dir="12780000" algn="ctr" rotWithShape="0">
              <a:schemeClr val="tx1">
                <a:alpha val="59000"/>
              </a:schemeClr>
            </a:outerShdw>
          </a:effectLst>
        </p:grpSpPr>
        <p:sp>
          <p:nvSpPr>
            <p:cNvPr id="13" name="Rectangle: Rounded Corners 12">
              <a:extLst>
                <a:ext uri="{FF2B5EF4-FFF2-40B4-BE49-F238E27FC236}">
                  <a16:creationId xmlns:a16="http://schemas.microsoft.com/office/drawing/2014/main" id="{E8B2C438-FDD3-4882-B2EA-EABCE0DE78E6}"/>
                </a:ext>
              </a:extLst>
            </p:cNvPr>
            <p:cNvSpPr/>
            <p:nvPr/>
          </p:nvSpPr>
          <p:spPr>
            <a:xfrm>
              <a:off x="190500" y="1968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8" name="Rectangle 17">
              <a:extLst>
                <a:ext uri="{FF2B5EF4-FFF2-40B4-BE49-F238E27FC236}">
                  <a16:creationId xmlns:a16="http://schemas.microsoft.com/office/drawing/2014/main" id="{BFCA6F2F-D9E6-4220-BCA0-5F1773C75D0B}"/>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3" name="Group 22">
            <a:extLst>
              <a:ext uri="{FF2B5EF4-FFF2-40B4-BE49-F238E27FC236}">
                <a16:creationId xmlns:a16="http://schemas.microsoft.com/office/drawing/2014/main" id="{74B213F0-94F0-4AED-8171-E9CAE9E63599}"/>
              </a:ext>
            </a:extLst>
          </p:cNvPr>
          <p:cNvGrpSpPr/>
          <p:nvPr/>
        </p:nvGrpSpPr>
        <p:grpSpPr>
          <a:xfrm>
            <a:off x="11048025" y="0"/>
            <a:ext cx="12319000" cy="6858000"/>
            <a:chOff x="190500" y="0"/>
            <a:chExt cx="12001500" cy="6858000"/>
          </a:xfrm>
          <a:solidFill>
            <a:schemeClr val="accent4"/>
          </a:solidFill>
          <a:effectLst>
            <a:outerShdw blurRad="127000" dist="25400" dir="12780000" algn="ctr" rotWithShape="0">
              <a:schemeClr val="tx1">
                <a:alpha val="59000"/>
              </a:schemeClr>
            </a:outerShdw>
          </a:effectLst>
        </p:grpSpPr>
        <p:sp>
          <p:nvSpPr>
            <p:cNvPr id="14" name="Rectangle: Rounded Corners 13">
              <a:extLst>
                <a:ext uri="{FF2B5EF4-FFF2-40B4-BE49-F238E27FC236}">
                  <a16:creationId xmlns:a16="http://schemas.microsoft.com/office/drawing/2014/main" id="{0F6A9314-DA6F-4FFC-A1F5-876F8EABF93A}"/>
                </a:ext>
              </a:extLst>
            </p:cNvPr>
            <p:cNvSpPr/>
            <p:nvPr/>
          </p:nvSpPr>
          <p:spPr>
            <a:xfrm>
              <a:off x="190500" y="3009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0" name="Rectangle 19">
              <a:extLst>
                <a:ext uri="{FF2B5EF4-FFF2-40B4-BE49-F238E27FC236}">
                  <a16:creationId xmlns:a16="http://schemas.microsoft.com/office/drawing/2014/main" id="{0172BA64-F84E-4A96-A3B4-03EED0D0E65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5" name="Group 24">
            <a:extLst>
              <a:ext uri="{FF2B5EF4-FFF2-40B4-BE49-F238E27FC236}">
                <a16:creationId xmlns:a16="http://schemas.microsoft.com/office/drawing/2014/main" id="{AB1B302D-AA34-4862-88C0-BC5AECAFDCE1}"/>
              </a:ext>
            </a:extLst>
          </p:cNvPr>
          <p:cNvGrpSpPr/>
          <p:nvPr/>
        </p:nvGrpSpPr>
        <p:grpSpPr>
          <a:xfrm>
            <a:off x="11161713" y="0"/>
            <a:ext cx="12217400" cy="6858000"/>
            <a:chOff x="190500" y="0"/>
            <a:chExt cx="12001500" cy="6858000"/>
          </a:xfrm>
          <a:solidFill>
            <a:schemeClr val="accent5"/>
          </a:solidFill>
          <a:effectLst>
            <a:outerShdw blurRad="127000" dist="25400" dir="12780000" algn="ctr" rotWithShape="0">
              <a:schemeClr val="tx1">
                <a:alpha val="59000"/>
              </a:schemeClr>
            </a:outerShdw>
          </a:effectLst>
        </p:grpSpPr>
        <p:sp>
          <p:nvSpPr>
            <p:cNvPr id="15" name="Rectangle: Rounded Corners 14">
              <a:extLst>
                <a:ext uri="{FF2B5EF4-FFF2-40B4-BE49-F238E27FC236}">
                  <a16:creationId xmlns:a16="http://schemas.microsoft.com/office/drawing/2014/main" id="{8701C564-CCF7-4CE0-B25C-0B7775F98623}"/>
                </a:ext>
              </a:extLst>
            </p:cNvPr>
            <p:cNvSpPr/>
            <p:nvPr/>
          </p:nvSpPr>
          <p:spPr>
            <a:xfrm>
              <a:off x="190500" y="4025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4" name="Rectangle 23">
              <a:extLst>
                <a:ext uri="{FF2B5EF4-FFF2-40B4-BE49-F238E27FC236}">
                  <a16:creationId xmlns:a16="http://schemas.microsoft.com/office/drawing/2014/main" id="{94D2B309-0DA4-4EDC-BFF9-B37126BDE42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7" name="Group 26">
            <a:extLst>
              <a:ext uri="{FF2B5EF4-FFF2-40B4-BE49-F238E27FC236}">
                <a16:creationId xmlns:a16="http://schemas.microsoft.com/office/drawing/2014/main" id="{94991586-D634-4AA2-9627-691D5A20DAF6}"/>
              </a:ext>
            </a:extLst>
          </p:cNvPr>
          <p:cNvGrpSpPr/>
          <p:nvPr/>
        </p:nvGrpSpPr>
        <p:grpSpPr>
          <a:xfrm>
            <a:off x="11278734" y="0"/>
            <a:ext cx="12115800" cy="6858000"/>
            <a:chOff x="190500" y="0"/>
            <a:chExt cx="12001500" cy="6858000"/>
          </a:xfrm>
          <a:solidFill>
            <a:schemeClr val="accent6"/>
          </a:solidFill>
          <a:effectLst>
            <a:outerShdw blurRad="127000" dist="25400" dir="12780000" algn="ctr" rotWithShape="0">
              <a:schemeClr val="tx1">
                <a:alpha val="59000"/>
              </a:schemeClr>
            </a:outerShdw>
          </a:effectLst>
        </p:grpSpPr>
        <p:sp>
          <p:nvSpPr>
            <p:cNvPr id="16" name="Rectangle: Rounded Corners 15">
              <a:extLst>
                <a:ext uri="{FF2B5EF4-FFF2-40B4-BE49-F238E27FC236}">
                  <a16:creationId xmlns:a16="http://schemas.microsoft.com/office/drawing/2014/main" id="{BB2FAF28-0D66-4BE1-908F-69836836D7E0}"/>
                </a:ext>
              </a:extLst>
            </p:cNvPr>
            <p:cNvSpPr/>
            <p:nvPr/>
          </p:nvSpPr>
          <p:spPr>
            <a:xfrm>
              <a:off x="190500" y="5041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6" name="Rectangle 25">
              <a:extLst>
                <a:ext uri="{FF2B5EF4-FFF2-40B4-BE49-F238E27FC236}">
                  <a16:creationId xmlns:a16="http://schemas.microsoft.com/office/drawing/2014/main" id="{8554364F-2AAC-4F0F-A364-6EE4F483A04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30" name="Group 29">
            <a:extLst>
              <a:ext uri="{FF2B5EF4-FFF2-40B4-BE49-F238E27FC236}">
                <a16:creationId xmlns:a16="http://schemas.microsoft.com/office/drawing/2014/main" id="{CDE3B926-856D-40CC-8E76-BC6A96D6D62E}"/>
              </a:ext>
            </a:extLst>
          </p:cNvPr>
          <p:cNvGrpSpPr/>
          <p:nvPr/>
        </p:nvGrpSpPr>
        <p:grpSpPr>
          <a:xfrm>
            <a:off x="11384324" y="0"/>
            <a:ext cx="12026134" cy="6858000"/>
            <a:chOff x="165866" y="0"/>
            <a:chExt cx="12026134" cy="6858000"/>
          </a:xfrm>
          <a:solidFill>
            <a:schemeClr val="bg2"/>
          </a:solidFill>
          <a:effectLst>
            <a:outerShdw blurRad="127000" dist="25400" dir="12780000" algn="ctr" rotWithShape="0">
              <a:schemeClr val="tx1">
                <a:alpha val="59000"/>
              </a:schemeClr>
            </a:outerShdw>
          </a:effectLst>
        </p:grpSpPr>
        <p:sp>
          <p:nvSpPr>
            <p:cNvPr id="17" name="Rectangle: Rounded Corners 16">
              <a:extLst>
                <a:ext uri="{FF2B5EF4-FFF2-40B4-BE49-F238E27FC236}">
                  <a16:creationId xmlns:a16="http://schemas.microsoft.com/office/drawing/2014/main" id="{A982BC7B-43A0-4876-A4AD-82EDF7DA1237}"/>
                </a:ext>
              </a:extLst>
            </p:cNvPr>
            <p:cNvSpPr/>
            <p:nvPr/>
          </p:nvSpPr>
          <p:spPr>
            <a:xfrm>
              <a:off x="165866" y="60198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8" name="Rectangle 27">
              <a:extLst>
                <a:ext uri="{FF2B5EF4-FFF2-40B4-BE49-F238E27FC236}">
                  <a16:creationId xmlns:a16="http://schemas.microsoft.com/office/drawing/2014/main" id="{77BBF943-91B0-4C58-A882-5489D4FA4B4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pic>
        <p:nvPicPr>
          <p:cNvPr id="207" name="slaid 3">
            <a:hlinkClick r:id="" action="ppaction://media"/>
            <a:extLst>
              <a:ext uri="{FF2B5EF4-FFF2-40B4-BE49-F238E27FC236}">
                <a16:creationId xmlns:a16="http://schemas.microsoft.com/office/drawing/2014/main" id="{2A6297AD-4CF9-4172-BC38-7F8C7BB02CE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334963" y="6952706"/>
            <a:ext cx="609600" cy="609600"/>
          </a:xfrm>
          <a:prstGeom prst="rect">
            <a:avLst/>
          </a:prstGeom>
        </p:spPr>
      </p:pic>
    </p:spTree>
    <p:extLst>
      <p:ext uri="{BB962C8B-B14F-4D97-AF65-F5344CB8AC3E}">
        <p14:creationId xmlns:p14="http://schemas.microsoft.com/office/powerpoint/2010/main" val="2287133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9920" fill="hold"/>
                                        <p:tgtEl>
                                          <p:spTgt spid="207"/>
                                        </p:tgtEl>
                                      </p:cBhvr>
                                    </p:cmd>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2.70833E-6 0 L -0.86028 0 " pathEditMode="relative" rAng="0" ptsTypes="AA">
                                      <p:cBhvr>
                                        <p:cTn id="10" dur="2000" fill="hold"/>
                                        <p:tgtEl>
                                          <p:spTgt spid="19"/>
                                        </p:tgtEl>
                                        <p:attrNameLst>
                                          <p:attrName>ppt_x</p:attrName>
                                          <p:attrName>ppt_y</p:attrName>
                                        </p:attrNameLst>
                                      </p:cBhvr>
                                      <p:rCtr x="-43021" y="0"/>
                                    </p:animMotion>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0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C0C7FE7-B731-471C-ABBF-BD9412452D72}"/>
              </a:ext>
            </a:extLst>
          </p:cNvPr>
          <p:cNvGrpSpPr/>
          <p:nvPr/>
        </p:nvGrpSpPr>
        <p:grpSpPr>
          <a:xfrm>
            <a:off x="224361" y="0"/>
            <a:ext cx="11967639" cy="6858000"/>
            <a:chOff x="190500" y="0"/>
            <a:chExt cx="12001500" cy="6858000"/>
          </a:xfrm>
          <a:solidFill>
            <a:schemeClr val="accent1"/>
          </a:solidFill>
          <a:effectLst>
            <a:outerShdw blurRad="127000" dist="25400" dir="12780000" algn="ctr" rotWithShape="0">
              <a:schemeClr val="tx1">
                <a:alpha val="59000"/>
              </a:schemeClr>
            </a:outerShdw>
          </a:effectLst>
        </p:grpSpPr>
        <p:sp>
          <p:nvSpPr>
            <p:cNvPr id="7" name="Rectangle 6">
              <a:extLst>
                <a:ext uri="{FF2B5EF4-FFF2-40B4-BE49-F238E27FC236}">
                  <a16:creationId xmlns:a16="http://schemas.microsoft.com/office/drawing/2014/main" id="{7AAB94E0-3641-491F-8EC6-0EDAB2C2759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8" name="Rectangle: Rounded Corners 7">
              <a:extLst>
                <a:ext uri="{FF2B5EF4-FFF2-40B4-BE49-F238E27FC236}">
                  <a16:creationId xmlns:a16="http://schemas.microsoft.com/office/drawing/2014/main" id="{879B995F-F0F7-4532-927F-045A40DB8D82}"/>
                </a:ext>
              </a:extLst>
            </p:cNvPr>
            <p:cNvSpPr/>
            <p:nvPr/>
          </p:nvSpPr>
          <p:spPr>
            <a:xfrm>
              <a:off x="190500" y="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2" name="Group 11">
            <a:extLst>
              <a:ext uri="{FF2B5EF4-FFF2-40B4-BE49-F238E27FC236}">
                <a16:creationId xmlns:a16="http://schemas.microsoft.com/office/drawing/2014/main" id="{27FBA5D7-1DCA-4645-87B7-5914C22EBF39}"/>
              </a:ext>
            </a:extLst>
          </p:cNvPr>
          <p:cNvGrpSpPr/>
          <p:nvPr/>
        </p:nvGrpSpPr>
        <p:grpSpPr>
          <a:xfrm>
            <a:off x="332311" y="0"/>
            <a:ext cx="12556671" cy="6858000"/>
            <a:chOff x="190500" y="0"/>
            <a:chExt cx="12001500" cy="6858000"/>
          </a:xfrm>
          <a:solidFill>
            <a:schemeClr val="accent2"/>
          </a:solidFill>
          <a:effectLst>
            <a:outerShdw blurRad="127000" dist="25400" dir="12780000" algn="ctr" rotWithShape="0">
              <a:schemeClr val="tx1">
                <a:alpha val="59000"/>
              </a:schemeClr>
            </a:outerShdw>
          </a:effectLst>
        </p:grpSpPr>
        <p:sp>
          <p:nvSpPr>
            <p:cNvPr id="10" name="Rectangle 9">
              <a:extLst>
                <a:ext uri="{FF2B5EF4-FFF2-40B4-BE49-F238E27FC236}">
                  <a16:creationId xmlns:a16="http://schemas.microsoft.com/office/drawing/2014/main" id="{696D46E5-42CE-40E1-8C69-F20932531CF2}"/>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1" name="Rectangle: Rounded Corners 10">
              <a:extLst>
                <a:ext uri="{FF2B5EF4-FFF2-40B4-BE49-F238E27FC236}">
                  <a16:creationId xmlns:a16="http://schemas.microsoft.com/office/drawing/2014/main" id="{44ED09DD-E8C0-48B6-811E-371D8D5512B2}"/>
                </a:ext>
              </a:extLst>
            </p:cNvPr>
            <p:cNvSpPr/>
            <p:nvPr/>
          </p:nvSpPr>
          <p:spPr>
            <a:xfrm>
              <a:off x="190500" y="952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9" name="Group 18">
            <a:extLst>
              <a:ext uri="{FF2B5EF4-FFF2-40B4-BE49-F238E27FC236}">
                <a16:creationId xmlns:a16="http://schemas.microsoft.com/office/drawing/2014/main" id="{FFB8A8F9-FC54-4329-B011-50DCD6AE37B4}"/>
              </a:ext>
            </a:extLst>
          </p:cNvPr>
          <p:cNvGrpSpPr/>
          <p:nvPr/>
        </p:nvGrpSpPr>
        <p:grpSpPr>
          <a:xfrm>
            <a:off x="440261" y="0"/>
            <a:ext cx="12440557" cy="6858000"/>
            <a:chOff x="190500" y="0"/>
            <a:chExt cx="12001500" cy="6858000"/>
          </a:xfrm>
          <a:solidFill>
            <a:schemeClr val="accent3"/>
          </a:solidFill>
          <a:effectLst>
            <a:outerShdw blurRad="127000" dist="25400" dir="12780000" algn="ctr" rotWithShape="0">
              <a:schemeClr val="tx1">
                <a:alpha val="59000"/>
              </a:schemeClr>
            </a:outerShdw>
          </a:effectLst>
        </p:grpSpPr>
        <p:sp>
          <p:nvSpPr>
            <p:cNvPr id="13" name="Rectangle: Rounded Corners 12">
              <a:extLst>
                <a:ext uri="{FF2B5EF4-FFF2-40B4-BE49-F238E27FC236}">
                  <a16:creationId xmlns:a16="http://schemas.microsoft.com/office/drawing/2014/main" id="{E8B2C438-FDD3-4882-B2EA-EABCE0DE78E6}"/>
                </a:ext>
              </a:extLst>
            </p:cNvPr>
            <p:cNvSpPr/>
            <p:nvPr/>
          </p:nvSpPr>
          <p:spPr>
            <a:xfrm>
              <a:off x="190500" y="1968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8" name="Rectangle 17">
              <a:extLst>
                <a:ext uri="{FF2B5EF4-FFF2-40B4-BE49-F238E27FC236}">
                  <a16:creationId xmlns:a16="http://schemas.microsoft.com/office/drawing/2014/main" id="{BFCA6F2F-D9E6-4220-BCA0-5F1773C75D0B}"/>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3" name="Group 22">
            <a:extLst>
              <a:ext uri="{FF2B5EF4-FFF2-40B4-BE49-F238E27FC236}">
                <a16:creationId xmlns:a16="http://schemas.microsoft.com/office/drawing/2014/main" id="{74B213F0-94F0-4AED-8171-E9CAE9E63599}"/>
              </a:ext>
            </a:extLst>
          </p:cNvPr>
          <p:cNvGrpSpPr/>
          <p:nvPr/>
        </p:nvGrpSpPr>
        <p:grpSpPr>
          <a:xfrm>
            <a:off x="11048025" y="0"/>
            <a:ext cx="12319000" cy="6858000"/>
            <a:chOff x="190500" y="0"/>
            <a:chExt cx="12001500" cy="6858000"/>
          </a:xfrm>
          <a:solidFill>
            <a:schemeClr val="accent4"/>
          </a:solidFill>
          <a:effectLst>
            <a:outerShdw blurRad="127000" dist="25400" dir="12780000" algn="ctr" rotWithShape="0">
              <a:schemeClr val="tx1">
                <a:alpha val="59000"/>
              </a:schemeClr>
            </a:outerShdw>
          </a:effectLst>
        </p:grpSpPr>
        <p:sp>
          <p:nvSpPr>
            <p:cNvPr id="14" name="Rectangle: Rounded Corners 13">
              <a:extLst>
                <a:ext uri="{FF2B5EF4-FFF2-40B4-BE49-F238E27FC236}">
                  <a16:creationId xmlns:a16="http://schemas.microsoft.com/office/drawing/2014/main" id="{0F6A9314-DA6F-4FFC-A1F5-876F8EABF93A}"/>
                </a:ext>
              </a:extLst>
            </p:cNvPr>
            <p:cNvSpPr/>
            <p:nvPr/>
          </p:nvSpPr>
          <p:spPr>
            <a:xfrm>
              <a:off x="190500" y="3009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0" name="Rectangle 19">
              <a:extLst>
                <a:ext uri="{FF2B5EF4-FFF2-40B4-BE49-F238E27FC236}">
                  <a16:creationId xmlns:a16="http://schemas.microsoft.com/office/drawing/2014/main" id="{0172BA64-F84E-4A96-A3B4-03EED0D0E65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5" name="Group 24">
            <a:extLst>
              <a:ext uri="{FF2B5EF4-FFF2-40B4-BE49-F238E27FC236}">
                <a16:creationId xmlns:a16="http://schemas.microsoft.com/office/drawing/2014/main" id="{AB1B302D-AA34-4862-88C0-BC5AECAFDCE1}"/>
              </a:ext>
            </a:extLst>
          </p:cNvPr>
          <p:cNvGrpSpPr/>
          <p:nvPr/>
        </p:nvGrpSpPr>
        <p:grpSpPr>
          <a:xfrm>
            <a:off x="11161713" y="0"/>
            <a:ext cx="12217400" cy="6858000"/>
            <a:chOff x="190500" y="0"/>
            <a:chExt cx="12001500" cy="6858000"/>
          </a:xfrm>
          <a:solidFill>
            <a:schemeClr val="accent5"/>
          </a:solidFill>
          <a:effectLst>
            <a:outerShdw blurRad="127000" dist="25400" dir="12780000" algn="ctr" rotWithShape="0">
              <a:schemeClr val="tx1">
                <a:alpha val="59000"/>
              </a:schemeClr>
            </a:outerShdw>
          </a:effectLst>
        </p:grpSpPr>
        <p:sp>
          <p:nvSpPr>
            <p:cNvPr id="15" name="Rectangle: Rounded Corners 14">
              <a:extLst>
                <a:ext uri="{FF2B5EF4-FFF2-40B4-BE49-F238E27FC236}">
                  <a16:creationId xmlns:a16="http://schemas.microsoft.com/office/drawing/2014/main" id="{8701C564-CCF7-4CE0-B25C-0B7775F98623}"/>
                </a:ext>
              </a:extLst>
            </p:cNvPr>
            <p:cNvSpPr/>
            <p:nvPr/>
          </p:nvSpPr>
          <p:spPr>
            <a:xfrm>
              <a:off x="190500" y="4025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4" name="Rectangle 23">
              <a:extLst>
                <a:ext uri="{FF2B5EF4-FFF2-40B4-BE49-F238E27FC236}">
                  <a16:creationId xmlns:a16="http://schemas.microsoft.com/office/drawing/2014/main" id="{94D2B309-0DA4-4EDC-BFF9-B37126BDE42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7" name="Group 26">
            <a:extLst>
              <a:ext uri="{FF2B5EF4-FFF2-40B4-BE49-F238E27FC236}">
                <a16:creationId xmlns:a16="http://schemas.microsoft.com/office/drawing/2014/main" id="{94991586-D634-4AA2-9627-691D5A20DAF6}"/>
              </a:ext>
            </a:extLst>
          </p:cNvPr>
          <p:cNvGrpSpPr/>
          <p:nvPr/>
        </p:nvGrpSpPr>
        <p:grpSpPr>
          <a:xfrm>
            <a:off x="11289321" y="0"/>
            <a:ext cx="12115800" cy="6858000"/>
            <a:chOff x="190500" y="0"/>
            <a:chExt cx="12001500" cy="6858000"/>
          </a:xfrm>
          <a:solidFill>
            <a:schemeClr val="accent6"/>
          </a:solidFill>
          <a:effectLst>
            <a:outerShdw blurRad="127000" dist="25400" dir="12780000" algn="ctr" rotWithShape="0">
              <a:schemeClr val="tx1">
                <a:alpha val="59000"/>
              </a:schemeClr>
            </a:outerShdw>
          </a:effectLst>
        </p:grpSpPr>
        <p:sp>
          <p:nvSpPr>
            <p:cNvPr id="16" name="Rectangle: Rounded Corners 15">
              <a:extLst>
                <a:ext uri="{FF2B5EF4-FFF2-40B4-BE49-F238E27FC236}">
                  <a16:creationId xmlns:a16="http://schemas.microsoft.com/office/drawing/2014/main" id="{BB2FAF28-0D66-4BE1-908F-69836836D7E0}"/>
                </a:ext>
              </a:extLst>
            </p:cNvPr>
            <p:cNvSpPr/>
            <p:nvPr/>
          </p:nvSpPr>
          <p:spPr>
            <a:xfrm>
              <a:off x="190500" y="5041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6" name="Rectangle 25">
              <a:extLst>
                <a:ext uri="{FF2B5EF4-FFF2-40B4-BE49-F238E27FC236}">
                  <a16:creationId xmlns:a16="http://schemas.microsoft.com/office/drawing/2014/main" id="{8554364F-2AAC-4F0F-A364-6EE4F483A04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30" name="Group 29">
            <a:extLst>
              <a:ext uri="{FF2B5EF4-FFF2-40B4-BE49-F238E27FC236}">
                <a16:creationId xmlns:a16="http://schemas.microsoft.com/office/drawing/2014/main" id="{CDE3B926-856D-40CC-8E76-BC6A96D6D62E}"/>
              </a:ext>
            </a:extLst>
          </p:cNvPr>
          <p:cNvGrpSpPr/>
          <p:nvPr/>
        </p:nvGrpSpPr>
        <p:grpSpPr>
          <a:xfrm>
            <a:off x="11384324" y="0"/>
            <a:ext cx="12026134" cy="6858000"/>
            <a:chOff x="165866" y="0"/>
            <a:chExt cx="12026134" cy="6858000"/>
          </a:xfrm>
          <a:solidFill>
            <a:schemeClr val="bg2"/>
          </a:solidFill>
          <a:effectLst>
            <a:outerShdw blurRad="127000" dist="25400" dir="12780000" algn="ctr" rotWithShape="0">
              <a:schemeClr val="tx1">
                <a:alpha val="59000"/>
              </a:schemeClr>
            </a:outerShdw>
          </a:effectLst>
        </p:grpSpPr>
        <p:sp>
          <p:nvSpPr>
            <p:cNvPr id="17" name="Rectangle: Rounded Corners 16">
              <a:extLst>
                <a:ext uri="{FF2B5EF4-FFF2-40B4-BE49-F238E27FC236}">
                  <a16:creationId xmlns:a16="http://schemas.microsoft.com/office/drawing/2014/main" id="{A982BC7B-43A0-4876-A4AD-82EDF7DA1237}"/>
                </a:ext>
              </a:extLst>
            </p:cNvPr>
            <p:cNvSpPr/>
            <p:nvPr/>
          </p:nvSpPr>
          <p:spPr>
            <a:xfrm>
              <a:off x="165866" y="60198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8" name="Rectangle 27">
              <a:extLst>
                <a:ext uri="{FF2B5EF4-FFF2-40B4-BE49-F238E27FC236}">
                  <a16:creationId xmlns:a16="http://schemas.microsoft.com/office/drawing/2014/main" id="{77BBF943-91B0-4C58-A882-5489D4FA4B4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pic>
        <p:nvPicPr>
          <p:cNvPr id="5" name="slaid 4">
            <a:hlinkClick r:id="" action="ppaction://media"/>
            <a:extLst>
              <a:ext uri="{FF2B5EF4-FFF2-40B4-BE49-F238E27FC236}">
                <a16:creationId xmlns:a16="http://schemas.microsoft.com/office/drawing/2014/main" id="{C2282607-7723-4189-B29A-7EDC3E2CF9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62817" y="6998610"/>
            <a:ext cx="609600" cy="609600"/>
          </a:xfrm>
          <a:prstGeom prst="rect">
            <a:avLst/>
          </a:prstGeom>
        </p:spPr>
      </p:pic>
    </p:spTree>
    <p:extLst>
      <p:ext uri="{BB962C8B-B14F-4D97-AF65-F5344CB8AC3E}">
        <p14:creationId xmlns:p14="http://schemas.microsoft.com/office/powerpoint/2010/main" val="1876467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8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1.875E-6 0 L -0.85899 0 " pathEditMode="relative" rAng="0" ptsTypes="AA">
                                      <p:cBhvr>
                                        <p:cTn id="10" dur="2000" fill="hold"/>
                                        <p:tgtEl>
                                          <p:spTgt spid="23"/>
                                        </p:tgtEl>
                                        <p:attrNameLst>
                                          <p:attrName>ppt_x</p:attrName>
                                          <p:attrName>ppt_y</p:attrName>
                                        </p:attrNameLst>
                                      </p:cBhvr>
                                      <p:rCtr x="-42956" y="0"/>
                                    </p:animMotion>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C0C7FE7-B731-471C-ABBF-BD9412452D72}"/>
              </a:ext>
            </a:extLst>
          </p:cNvPr>
          <p:cNvGrpSpPr/>
          <p:nvPr/>
        </p:nvGrpSpPr>
        <p:grpSpPr>
          <a:xfrm>
            <a:off x="227013" y="0"/>
            <a:ext cx="11967639" cy="6858000"/>
            <a:chOff x="190500" y="0"/>
            <a:chExt cx="12001500" cy="6858000"/>
          </a:xfrm>
          <a:solidFill>
            <a:schemeClr val="accent1"/>
          </a:solidFill>
          <a:effectLst>
            <a:outerShdw blurRad="127000" dist="25400" dir="12780000" algn="ctr" rotWithShape="0">
              <a:schemeClr val="tx1">
                <a:alpha val="59000"/>
              </a:schemeClr>
            </a:outerShdw>
          </a:effectLst>
        </p:grpSpPr>
        <p:sp>
          <p:nvSpPr>
            <p:cNvPr id="7" name="Rectangle 6">
              <a:extLst>
                <a:ext uri="{FF2B5EF4-FFF2-40B4-BE49-F238E27FC236}">
                  <a16:creationId xmlns:a16="http://schemas.microsoft.com/office/drawing/2014/main" id="{7AAB94E0-3641-491F-8EC6-0EDAB2C2759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8" name="Rectangle: Rounded Corners 7">
              <a:extLst>
                <a:ext uri="{FF2B5EF4-FFF2-40B4-BE49-F238E27FC236}">
                  <a16:creationId xmlns:a16="http://schemas.microsoft.com/office/drawing/2014/main" id="{879B995F-F0F7-4532-927F-045A40DB8D82}"/>
                </a:ext>
              </a:extLst>
            </p:cNvPr>
            <p:cNvSpPr/>
            <p:nvPr/>
          </p:nvSpPr>
          <p:spPr>
            <a:xfrm>
              <a:off x="190500" y="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2" name="Group 11">
            <a:extLst>
              <a:ext uri="{FF2B5EF4-FFF2-40B4-BE49-F238E27FC236}">
                <a16:creationId xmlns:a16="http://schemas.microsoft.com/office/drawing/2014/main" id="{27FBA5D7-1DCA-4645-87B7-5914C22EBF39}"/>
              </a:ext>
            </a:extLst>
          </p:cNvPr>
          <p:cNvGrpSpPr/>
          <p:nvPr/>
        </p:nvGrpSpPr>
        <p:grpSpPr>
          <a:xfrm>
            <a:off x="334963" y="0"/>
            <a:ext cx="12556671" cy="6858000"/>
            <a:chOff x="190500" y="0"/>
            <a:chExt cx="12001500" cy="6858000"/>
          </a:xfrm>
          <a:solidFill>
            <a:schemeClr val="accent2"/>
          </a:solidFill>
          <a:effectLst>
            <a:outerShdw blurRad="127000" dist="25400" dir="12780000" algn="ctr" rotWithShape="0">
              <a:schemeClr val="tx1">
                <a:alpha val="59000"/>
              </a:schemeClr>
            </a:outerShdw>
          </a:effectLst>
        </p:grpSpPr>
        <p:sp>
          <p:nvSpPr>
            <p:cNvPr id="10" name="Rectangle 9">
              <a:extLst>
                <a:ext uri="{FF2B5EF4-FFF2-40B4-BE49-F238E27FC236}">
                  <a16:creationId xmlns:a16="http://schemas.microsoft.com/office/drawing/2014/main" id="{696D46E5-42CE-40E1-8C69-F20932531CF2}"/>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1" name="Rectangle: Rounded Corners 10">
              <a:extLst>
                <a:ext uri="{FF2B5EF4-FFF2-40B4-BE49-F238E27FC236}">
                  <a16:creationId xmlns:a16="http://schemas.microsoft.com/office/drawing/2014/main" id="{44ED09DD-E8C0-48B6-811E-371D8D5512B2}"/>
                </a:ext>
              </a:extLst>
            </p:cNvPr>
            <p:cNvSpPr/>
            <p:nvPr/>
          </p:nvSpPr>
          <p:spPr>
            <a:xfrm>
              <a:off x="190500" y="952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9" name="Group 18">
            <a:extLst>
              <a:ext uri="{FF2B5EF4-FFF2-40B4-BE49-F238E27FC236}">
                <a16:creationId xmlns:a16="http://schemas.microsoft.com/office/drawing/2014/main" id="{FFB8A8F9-FC54-4329-B011-50DCD6AE37B4}"/>
              </a:ext>
            </a:extLst>
          </p:cNvPr>
          <p:cNvGrpSpPr/>
          <p:nvPr/>
        </p:nvGrpSpPr>
        <p:grpSpPr>
          <a:xfrm>
            <a:off x="442913" y="0"/>
            <a:ext cx="12440557" cy="6858000"/>
            <a:chOff x="190500" y="0"/>
            <a:chExt cx="12001500" cy="6858000"/>
          </a:xfrm>
          <a:solidFill>
            <a:schemeClr val="accent3"/>
          </a:solidFill>
          <a:effectLst>
            <a:outerShdw blurRad="127000" dist="25400" dir="12780000" algn="ctr" rotWithShape="0">
              <a:schemeClr val="tx1">
                <a:alpha val="59000"/>
              </a:schemeClr>
            </a:outerShdw>
          </a:effectLst>
        </p:grpSpPr>
        <p:sp>
          <p:nvSpPr>
            <p:cNvPr id="13" name="Rectangle: Rounded Corners 12">
              <a:extLst>
                <a:ext uri="{FF2B5EF4-FFF2-40B4-BE49-F238E27FC236}">
                  <a16:creationId xmlns:a16="http://schemas.microsoft.com/office/drawing/2014/main" id="{E8B2C438-FDD3-4882-B2EA-EABCE0DE78E6}"/>
                </a:ext>
              </a:extLst>
            </p:cNvPr>
            <p:cNvSpPr/>
            <p:nvPr/>
          </p:nvSpPr>
          <p:spPr>
            <a:xfrm>
              <a:off x="190500" y="1968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8" name="Rectangle 17">
              <a:extLst>
                <a:ext uri="{FF2B5EF4-FFF2-40B4-BE49-F238E27FC236}">
                  <a16:creationId xmlns:a16="http://schemas.microsoft.com/office/drawing/2014/main" id="{BFCA6F2F-D9E6-4220-BCA0-5F1773C75D0B}"/>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3" name="Group 22">
            <a:extLst>
              <a:ext uri="{FF2B5EF4-FFF2-40B4-BE49-F238E27FC236}">
                <a16:creationId xmlns:a16="http://schemas.microsoft.com/office/drawing/2014/main" id="{74B213F0-94F0-4AED-8171-E9CAE9E63599}"/>
              </a:ext>
            </a:extLst>
          </p:cNvPr>
          <p:cNvGrpSpPr/>
          <p:nvPr/>
        </p:nvGrpSpPr>
        <p:grpSpPr>
          <a:xfrm>
            <a:off x="545125" y="0"/>
            <a:ext cx="12319000" cy="6858000"/>
            <a:chOff x="190500" y="0"/>
            <a:chExt cx="12001500" cy="6858000"/>
          </a:xfrm>
          <a:solidFill>
            <a:schemeClr val="accent4"/>
          </a:solidFill>
          <a:effectLst>
            <a:outerShdw blurRad="127000" dist="25400" dir="12780000" algn="ctr" rotWithShape="0">
              <a:schemeClr val="tx1">
                <a:alpha val="59000"/>
              </a:schemeClr>
            </a:outerShdw>
          </a:effectLst>
        </p:grpSpPr>
        <p:sp>
          <p:nvSpPr>
            <p:cNvPr id="14" name="Rectangle: Rounded Corners 13">
              <a:extLst>
                <a:ext uri="{FF2B5EF4-FFF2-40B4-BE49-F238E27FC236}">
                  <a16:creationId xmlns:a16="http://schemas.microsoft.com/office/drawing/2014/main" id="{0F6A9314-DA6F-4FFC-A1F5-876F8EABF93A}"/>
                </a:ext>
              </a:extLst>
            </p:cNvPr>
            <p:cNvSpPr/>
            <p:nvPr/>
          </p:nvSpPr>
          <p:spPr>
            <a:xfrm>
              <a:off x="190500" y="3009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0" name="Rectangle 19">
              <a:extLst>
                <a:ext uri="{FF2B5EF4-FFF2-40B4-BE49-F238E27FC236}">
                  <a16:creationId xmlns:a16="http://schemas.microsoft.com/office/drawing/2014/main" id="{0172BA64-F84E-4A96-A3B4-03EED0D0E65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5" name="Group 24">
            <a:extLst>
              <a:ext uri="{FF2B5EF4-FFF2-40B4-BE49-F238E27FC236}">
                <a16:creationId xmlns:a16="http://schemas.microsoft.com/office/drawing/2014/main" id="{AB1B302D-AA34-4862-88C0-BC5AECAFDCE1}"/>
              </a:ext>
            </a:extLst>
          </p:cNvPr>
          <p:cNvGrpSpPr/>
          <p:nvPr/>
        </p:nvGrpSpPr>
        <p:grpSpPr>
          <a:xfrm>
            <a:off x="11161713" y="0"/>
            <a:ext cx="12217400" cy="6858000"/>
            <a:chOff x="190500" y="0"/>
            <a:chExt cx="12001500" cy="6858000"/>
          </a:xfrm>
          <a:solidFill>
            <a:schemeClr val="accent5"/>
          </a:solidFill>
          <a:effectLst>
            <a:outerShdw blurRad="127000" dist="25400" dir="12780000" algn="ctr" rotWithShape="0">
              <a:schemeClr val="tx1">
                <a:alpha val="59000"/>
              </a:schemeClr>
            </a:outerShdw>
          </a:effectLst>
        </p:grpSpPr>
        <p:sp>
          <p:nvSpPr>
            <p:cNvPr id="15" name="Rectangle: Rounded Corners 14">
              <a:extLst>
                <a:ext uri="{FF2B5EF4-FFF2-40B4-BE49-F238E27FC236}">
                  <a16:creationId xmlns:a16="http://schemas.microsoft.com/office/drawing/2014/main" id="{8701C564-CCF7-4CE0-B25C-0B7775F98623}"/>
                </a:ext>
              </a:extLst>
            </p:cNvPr>
            <p:cNvSpPr/>
            <p:nvPr/>
          </p:nvSpPr>
          <p:spPr>
            <a:xfrm>
              <a:off x="190500" y="4025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4" name="Rectangle 23">
              <a:extLst>
                <a:ext uri="{FF2B5EF4-FFF2-40B4-BE49-F238E27FC236}">
                  <a16:creationId xmlns:a16="http://schemas.microsoft.com/office/drawing/2014/main" id="{94D2B309-0DA4-4EDC-BFF9-B37126BDE42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7" name="Group 26">
            <a:extLst>
              <a:ext uri="{FF2B5EF4-FFF2-40B4-BE49-F238E27FC236}">
                <a16:creationId xmlns:a16="http://schemas.microsoft.com/office/drawing/2014/main" id="{94991586-D634-4AA2-9627-691D5A20DAF6}"/>
              </a:ext>
            </a:extLst>
          </p:cNvPr>
          <p:cNvGrpSpPr/>
          <p:nvPr/>
        </p:nvGrpSpPr>
        <p:grpSpPr>
          <a:xfrm>
            <a:off x="11278734" y="0"/>
            <a:ext cx="12115800" cy="6858000"/>
            <a:chOff x="190500" y="0"/>
            <a:chExt cx="12001500" cy="6858000"/>
          </a:xfrm>
          <a:solidFill>
            <a:schemeClr val="accent6"/>
          </a:solidFill>
          <a:effectLst>
            <a:outerShdw blurRad="127000" dist="25400" dir="12780000" algn="ctr" rotWithShape="0">
              <a:schemeClr val="tx1">
                <a:alpha val="59000"/>
              </a:schemeClr>
            </a:outerShdw>
          </a:effectLst>
        </p:grpSpPr>
        <p:sp>
          <p:nvSpPr>
            <p:cNvPr id="16" name="Rectangle: Rounded Corners 15">
              <a:extLst>
                <a:ext uri="{FF2B5EF4-FFF2-40B4-BE49-F238E27FC236}">
                  <a16:creationId xmlns:a16="http://schemas.microsoft.com/office/drawing/2014/main" id="{BB2FAF28-0D66-4BE1-908F-69836836D7E0}"/>
                </a:ext>
              </a:extLst>
            </p:cNvPr>
            <p:cNvSpPr/>
            <p:nvPr/>
          </p:nvSpPr>
          <p:spPr>
            <a:xfrm>
              <a:off x="190500" y="5041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6" name="Rectangle 25">
              <a:extLst>
                <a:ext uri="{FF2B5EF4-FFF2-40B4-BE49-F238E27FC236}">
                  <a16:creationId xmlns:a16="http://schemas.microsoft.com/office/drawing/2014/main" id="{8554364F-2AAC-4F0F-A364-6EE4F483A04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30" name="Group 29">
            <a:extLst>
              <a:ext uri="{FF2B5EF4-FFF2-40B4-BE49-F238E27FC236}">
                <a16:creationId xmlns:a16="http://schemas.microsoft.com/office/drawing/2014/main" id="{CDE3B926-856D-40CC-8E76-BC6A96D6D62E}"/>
              </a:ext>
            </a:extLst>
          </p:cNvPr>
          <p:cNvGrpSpPr/>
          <p:nvPr/>
        </p:nvGrpSpPr>
        <p:grpSpPr>
          <a:xfrm>
            <a:off x="11384324" y="0"/>
            <a:ext cx="12026134" cy="6858000"/>
            <a:chOff x="165866" y="0"/>
            <a:chExt cx="12026134" cy="6858000"/>
          </a:xfrm>
          <a:solidFill>
            <a:schemeClr val="bg2"/>
          </a:solidFill>
          <a:effectLst>
            <a:outerShdw blurRad="127000" dist="25400" dir="12780000" algn="ctr" rotWithShape="0">
              <a:schemeClr val="tx1">
                <a:alpha val="59000"/>
              </a:schemeClr>
            </a:outerShdw>
          </a:effectLst>
        </p:grpSpPr>
        <p:sp>
          <p:nvSpPr>
            <p:cNvPr id="17" name="Rectangle: Rounded Corners 16">
              <a:extLst>
                <a:ext uri="{FF2B5EF4-FFF2-40B4-BE49-F238E27FC236}">
                  <a16:creationId xmlns:a16="http://schemas.microsoft.com/office/drawing/2014/main" id="{A982BC7B-43A0-4876-A4AD-82EDF7DA1237}"/>
                </a:ext>
              </a:extLst>
            </p:cNvPr>
            <p:cNvSpPr/>
            <p:nvPr/>
          </p:nvSpPr>
          <p:spPr>
            <a:xfrm>
              <a:off x="165866" y="60198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8" name="Rectangle 27">
              <a:extLst>
                <a:ext uri="{FF2B5EF4-FFF2-40B4-BE49-F238E27FC236}">
                  <a16:creationId xmlns:a16="http://schemas.microsoft.com/office/drawing/2014/main" id="{77BBF943-91B0-4C58-A882-5489D4FA4B4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pic>
        <p:nvPicPr>
          <p:cNvPr id="22" name="slaid 5">
            <a:hlinkClick r:id="" action="ppaction://media"/>
            <a:extLst>
              <a:ext uri="{FF2B5EF4-FFF2-40B4-BE49-F238E27FC236}">
                <a16:creationId xmlns:a16="http://schemas.microsoft.com/office/drawing/2014/main" id="{02F67EE5-17B6-46F4-93F7-63496562E2F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533013" y="7035800"/>
            <a:ext cx="609600" cy="609600"/>
          </a:xfrm>
          <a:prstGeom prst="rect">
            <a:avLst/>
          </a:prstGeom>
        </p:spPr>
      </p:pic>
    </p:spTree>
    <p:extLst>
      <p:ext uri="{BB962C8B-B14F-4D97-AF65-F5344CB8AC3E}">
        <p14:creationId xmlns:p14="http://schemas.microsoft.com/office/powerpoint/2010/main" val="12157509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859" fill="hold"/>
                                        <p:tgtEl>
                                          <p:spTgt spid="22"/>
                                        </p:tgtEl>
                                      </p:cBhvr>
                                    </p:cmd>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3.54167E-6 0 L -0.86055 0 " pathEditMode="relative" rAng="0" ptsTypes="AA">
                                      <p:cBhvr>
                                        <p:cTn id="10" dur="2000" fill="hold"/>
                                        <p:tgtEl>
                                          <p:spTgt spid="25"/>
                                        </p:tgtEl>
                                        <p:attrNameLst>
                                          <p:attrName>ppt_x</p:attrName>
                                          <p:attrName>ppt_y</p:attrName>
                                        </p:attrNameLst>
                                      </p:cBhvr>
                                      <p:rCtr x="-43034" y="0"/>
                                    </p:animMotion>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C0C7FE7-B731-471C-ABBF-BD9412452D72}"/>
              </a:ext>
            </a:extLst>
          </p:cNvPr>
          <p:cNvGrpSpPr/>
          <p:nvPr/>
        </p:nvGrpSpPr>
        <p:grpSpPr>
          <a:xfrm>
            <a:off x="227013" y="0"/>
            <a:ext cx="11967639" cy="6858000"/>
            <a:chOff x="190500" y="0"/>
            <a:chExt cx="12001500" cy="6858000"/>
          </a:xfrm>
          <a:solidFill>
            <a:schemeClr val="accent1"/>
          </a:solidFill>
          <a:effectLst>
            <a:outerShdw blurRad="127000" dist="25400" dir="12780000" algn="ctr" rotWithShape="0">
              <a:schemeClr val="tx1">
                <a:alpha val="59000"/>
              </a:schemeClr>
            </a:outerShdw>
          </a:effectLst>
        </p:grpSpPr>
        <p:sp>
          <p:nvSpPr>
            <p:cNvPr id="7" name="Rectangle 6">
              <a:extLst>
                <a:ext uri="{FF2B5EF4-FFF2-40B4-BE49-F238E27FC236}">
                  <a16:creationId xmlns:a16="http://schemas.microsoft.com/office/drawing/2014/main" id="{7AAB94E0-3641-491F-8EC6-0EDAB2C2759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8" name="Rectangle: Rounded Corners 7">
              <a:extLst>
                <a:ext uri="{FF2B5EF4-FFF2-40B4-BE49-F238E27FC236}">
                  <a16:creationId xmlns:a16="http://schemas.microsoft.com/office/drawing/2014/main" id="{879B995F-F0F7-4532-927F-045A40DB8D82}"/>
                </a:ext>
              </a:extLst>
            </p:cNvPr>
            <p:cNvSpPr/>
            <p:nvPr/>
          </p:nvSpPr>
          <p:spPr>
            <a:xfrm>
              <a:off x="190500" y="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2" name="Group 11">
            <a:extLst>
              <a:ext uri="{FF2B5EF4-FFF2-40B4-BE49-F238E27FC236}">
                <a16:creationId xmlns:a16="http://schemas.microsoft.com/office/drawing/2014/main" id="{27FBA5D7-1DCA-4645-87B7-5914C22EBF39}"/>
              </a:ext>
            </a:extLst>
          </p:cNvPr>
          <p:cNvGrpSpPr/>
          <p:nvPr/>
        </p:nvGrpSpPr>
        <p:grpSpPr>
          <a:xfrm>
            <a:off x="334963" y="0"/>
            <a:ext cx="12556671" cy="6858000"/>
            <a:chOff x="190500" y="0"/>
            <a:chExt cx="12001500" cy="6858000"/>
          </a:xfrm>
          <a:solidFill>
            <a:schemeClr val="accent2"/>
          </a:solidFill>
          <a:effectLst>
            <a:outerShdw blurRad="127000" dist="25400" dir="12780000" algn="ctr" rotWithShape="0">
              <a:schemeClr val="tx1">
                <a:alpha val="59000"/>
              </a:schemeClr>
            </a:outerShdw>
          </a:effectLst>
        </p:grpSpPr>
        <p:sp>
          <p:nvSpPr>
            <p:cNvPr id="10" name="Rectangle 9">
              <a:extLst>
                <a:ext uri="{FF2B5EF4-FFF2-40B4-BE49-F238E27FC236}">
                  <a16:creationId xmlns:a16="http://schemas.microsoft.com/office/drawing/2014/main" id="{696D46E5-42CE-40E1-8C69-F20932531CF2}"/>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1" name="Rectangle: Rounded Corners 10">
              <a:extLst>
                <a:ext uri="{FF2B5EF4-FFF2-40B4-BE49-F238E27FC236}">
                  <a16:creationId xmlns:a16="http://schemas.microsoft.com/office/drawing/2014/main" id="{44ED09DD-E8C0-48B6-811E-371D8D5512B2}"/>
                </a:ext>
              </a:extLst>
            </p:cNvPr>
            <p:cNvSpPr/>
            <p:nvPr/>
          </p:nvSpPr>
          <p:spPr>
            <a:xfrm>
              <a:off x="190500" y="952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9" name="Group 18">
            <a:extLst>
              <a:ext uri="{FF2B5EF4-FFF2-40B4-BE49-F238E27FC236}">
                <a16:creationId xmlns:a16="http://schemas.microsoft.com/office/drawing/2014/main" id="{FFB8A8F9-FC54-4329-B011-50DCD6AE37B4}"/>
              </a:ext>
            </a:extLst>
          </p:cNvPr>
          <p:cNvGrpSpPr/>
          <p:nvPr/>
        </p:nvGrpSpPr>
        <p:grpSpPr>
          <a:xfrm>
            <a:off x="442913" y="0"/>
            <a:ext cx="12440557" cy="6858000"/>
            <a:chOff x="190500" y="0"/>
            <a:chExt cx="12001500" cy="6858000"/>
          </a:xfrm>
          <a:solidFill>
            <a:schemeClr val="accent3"/>
          </a:solidFill>
          <a:effectLst>
            <a:outerShdw blurRad="127000" dist="25400" dir="12780000" algn="ctr" rotWithShape="0">
              <a:schemeClr val="tx1">
                <a:alpha val="59000"/>
              </a:schemeClr>
            </a:outerShdw>
          </a:effectLst>
        </p:grpSpPr>
        <p:sp>
          <p:nvSpPr>
            <p:cNvPr id="13" name="Rectangle: Rounded Corners 12">
              <a:extLst>
                <a:ext uri="{FF2B5EF4-FFF2-40B4-BE49-F238E27FC236}">
                  <a16:creationId xmlns:a16="http://schemas.microsoft.com/office/drawing/2014/main" id="{E8B2C438-FDD3-4882-B2EA-EABCE0DE78E6}"/>
                </a:ext>
              </a:extLst>
            </p:cNvPr>
            <p:cNvSpPr/>
            <p:nvPr/>
          </p:nvSpPr>
          <p:spPr>
            <a:xfrm>
              <a:off x="190500" y="1968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8" name="Rectangle 17">
              <a:extLst>
                <a:ext uri="{FF2B5EF4-FFF2-40B4-BE49-F238E27FC236}">
                  <a16:creationId xmlns:a16="http://schemas.microsoft.com/office/drawing/2014/main" id="{BFCA6F2F-D9E6-4220-BCA0-5F1773C75D0B}"/>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3" name="Group 22">
            <a:extLst>
              <a:ext uri="{FF2B5EF4-FFF2-40B4-BE49-F238E27FC236}">
                <a16:creationId xmlns:a16="http://schemas.microsoft.com/office/drawing/2014/main" id="{74B213F0-94F0-4AED-8171-E9CAE9E63599}"/>
              </a:ext>
            </a:extLst>
          </p:cNvPr>
          <p:cNvGrpSpPr/>
          <p:nvPr/>
        </p:nvGrpSpPr>
        <p:grpSpPr>
          <a:xfrm>
            <a:off x="545125" y="0"/>
            <a:ext cx="12319000" cy="6858000"/>
            <a:chOff x="190500" y="0"/>
            <a:chExt cx="12001500" cy="6858000"/>
          </a:xfrm>
          <a:solidFill>
            <a:schemeClr val="accent4"/>
          </a:solidFill>
          <a:effectLst>
            <a:outerShdw blurRad="127000" dist="25400" dir="12780000" algn="ctr" rotWithShape="0">
              <a:schemeClr val="tx1">
                <a:alpha val="59000"/>
              </a:schemeClr>
            </a:outerShdw>
          </a:effectLst>
        </p:grpSpPr>
        <p:sp>
          <p:nvSpPr>
            <p:cNvPr id="14" name="Rectangle: Rounded Corners 13">
              <a:extLst>
                <a:ext uri="{FF2B5EF4-FFF2-40B4-BE49-F238E27FC236}">
                  <a16:creationId xmlns:a16="http://schemas.microsoft.com/office/drawing/2014/main" id="{0F6A9314-DA6F-4FFC-A1F5-876F8EABF93A}"/>
                </a:ext>
              </a:extLst>
            </p:cNvPr>
            <p:cNvSpPr/>
            <p:nvPr/>
          </p:nvSpPr>
          <p:spPr>
            <a:xfrm>
              <a:off x="190500" y="3009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0" name="Rectangle 19">
              <a:extLst>
                <a:ext uri="{FF2B5EF4-FFF2-40B4-BE49-F238E27FC236}">
                  <a16:creationId xmlns:a16="http://schemas.microsoft.com/office/drawing/2014/main" id="{0172BA64-F84E-4A96-A3B4-03EED0D0E65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5" name="Group 24">
            <a:extLst>
              <a:ext uri="{FF2B5EF4-FFF2-40B4-BE49-F238E27FC236}">
                <a16:creationId xmlns:a16="http://schemas.microsoft.com/office/drawing/2014/main" id="{AB1B302D-AA34-4862-88C0-BC5AECAFDCE1}"/>
              </a:ext>
            </a:extLst>
          </p:cNvPr>
          <p:cNvGrpSpPr/>
          <p:nvPr/>
        </p:nvGrpSpPr>
        <p:grpSpPr>
          <a:xfrm>
            <a:off x="658813" y="0"/>
            <a:ext cx="12217400" cy="6858000"/>
            <a:chOff x="190500" y="0"/>
            <a:chExt cx="12001500" cy="6858000"/>
          </a:xfrm>
          <a:solidFill>
            <a:schemeClr val="accent5"/>
          </a:solidFill>
          <a:effectLst>
            <a:outerShdw blurRad="127000" dist="25400" dir="12780000" algn="ctr" rotWithShape="0">
              <a:schemeClr val="tx1">
                <a:alpha val="59000"/>
              </a:schemeClr>
            </a:outerShdw>
          </a:effectLst>
        </p:grpSpPr>
        <p:sp>
          <p:nvSpPr>
            <p:cNvPr id="15" name="Rectangle: Rounded Corners 14">
              <a:extLst>
                <a:ext uri="{FF2B5EF4-FFF2-40B4-BE49-F238E27FC236}">
                  <a16:creationId xmlns:a16="http://schemas.microsoft.com/office/drawing/2014/main" id="{8701C564-CCF7-4CE0-B25C-0B7775F98623}"/>
                </a:ext>
              </a:extLst>
            </p:cNvPr>
            <p:cNvSpPr/>
            <p:nvPr/>
          </p:nvSpPr>
          <p:spPr>
            <a:xfrm>
              <a:off x="190500" y="4025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4" name="Rectangle 23">
              <a:extLst>
                <a:ext uri="{FF2B5EF4-FFF2-40B4-BE49-F238E27FC236}">
                  <a16:creationId xmlns:a16="http://schemas.microsoft.com/office/drawing/2014/main" id="{94D2B309-0DA4-4EDC-BFF9-B37126BDE42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7" name="Group 26">
            <a:extLst>
              <a:ext uri="{FF2B5EF4-FFF2-40B4-BE49-F238E27FC236}">
                <a16:creationId xmlns:a16="http://schemas.microsoft.com/office/drawing/2014/main" id="{94991586-D634-4AA2-9627-691D5A20DAF6}"/>
              </a:ext>
            </a:extLst>
          </p:cNvPr>
          <p:cNvGrpSpPr/>
          <p:nvPr/>
        </p:nvGrpSpPr>
        <p:grpSpPr>
          <a:xfrm>
            <a:off x="11278734" y="0"/>
            <a:ext cx="12115800" cy="6858000"/>
            <a:chOff x="190500" y="0"/>
            <a:chExt cx="12001500" cy="6858000"/>
          </a:xfrm>
          <a:solidFill>
            <a:schemeClr val="accent6"/>
          </a:solidFill>
          <a:effectLst>
            <a:outerShdw blurRad="127000" dist="25400" dir="12780000" algn="ctr" rotWithShape="0">
              <a:schemeClr val="tx1">
                <a:alpha val="59000"/>
              </a:schemeClr>
            </a:outerShdw>
          </a:effectLst>
        </p:grpSpPr>
        <p:sp>
          <p:nvSpPr>
            <p:cNvPr id="16" name="Rectangle: Rounded Corners 15">
              <a:extLst>
                <a:ext uri="{FF2B5EF4-FFF2-40B4-BE49-F238E27FC236}">
                  <a16:creationId xmlns:a16="http://schemas.microsoft.com/office/drawing/2014/main" id="{BB2FAF28-0D66-4BE1-908F-69836836D7E0}"/>
                </a:ext>
              </a:extLst>
            </p:cNvPr>
            <p:cNvSpPr/>
            <p:nvPr/>
          </p:nvSpPr>
          <p:spPr>
            <a:xfrm>
              <a:off x="190500" y="5041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6" name="Rectangle 25">
              <a:extLst>
                <a:ext uri="{FF2B5EF4-FFF2-40B4-BE49-F238E27FC236}">
                  <a16:creationId xmlns:a16="http://schemas.microsoft.com/office/drawing/2014/main" id="{8554364F-2AAC-4F0F-A364-6EE4F483A04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30" name="Group 29">
            <a:extLst>
              <a:ext uri="{FF2B5EF4-FFF2-40B4-BE49-F238E27FC236}">
                <a16:creationId xmlns:a16="http://schemas.microsoft.com/office/drawing/2014/main" id="{CDE3B926-856D-40CC-8E76-BC6A96D6D62E}"/>
              </a:ext>
            </a:extLst>
          </p:cNvPr>
          <p:cNvGrpSpPr/>
          <p:nvPr/>
        </p:nvGrpSpPr>
        <p:grpSpPr>
          <a:xfrm>
            <a:off x="11384324" y="0"/>
            <a:ext cx="12026134" cy="6858000"/>
            <a:chOff x="165866" y="0"/>
            <a:chExt cx="12026134" cy="6858000"/>
          </a:xfrm>
          <a:solidFill>
            <a:schemeClr val="bg2"/>
          </a:solidFill>
          <a:effectLst>
            <a:outerShdw blurRad="127000" dist="25400" dir="12780000" algn="ctr" rotWithShape="0">
              <a:schemeClr val="tx1">
                <a:alpha val="59000"/>
              </a:schemeClr>
            </a:outerShdw>
          </a:effectLst>
        </p:grpSpPr>
        <p:sp>
          <p:nvSpPr>
            <p:cNvPr id="17" name="Rectangle: Rounded Corners 16">
              <a:extLst>
                <a:ext uri="{FF2B5EF4-FFF2-40B4-BE49-F238E27FC236}">
                  <a16:creationId xmlns:a16="http://schemas.microsoft.com/office/drawing/2014/main" id="{A982BC7B-43A0-4876-A4AD-82EDF7DA1237}"/>
                </a:ext>
              </a:extLst>
            </p:cNvPr>
            <p:cNvSpPr/>
            <p:nvPr/>
          </p:nvSpPr>
          <p:spPr>
            <a:xfrm>
              <a:off x="165866" y="60198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8" name="Rectangle 27">
              <a:extLst>
                <a:ext uri="{FF2B5EF4-FFF2-40B4-BE49-F238E27FC236}">
                  <a16:creationId xmlns:a16="http://schemas.microsoft.com/office/drawing/2014/main" id="{77BBF943-91B0-4C58-A882-5489D4FA4B4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pic>
        <p:nvPicPr>
          <p:cNvPr id="6" name="Обаждане 005">
            <a:hlinkClick r:id="" action="ppaction://media"/>
            <a:extLst>
              <a:ext uri="{FF2B5EF4-FFF2-40B4-BE49-F238E27FC236}">
                <a16:creationId xmlns:a16="http://schemas.microsoft.com/office/drawing/2014/main" id="{BFAA1DBA-6FD9-47BF-9467-FC16126935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802746" y="6972300"/>
            <a:ext cx="609600" cy="609600"/>
          </a:xfrm>
          <a:prstGeom prst="rect">
            <a:avLst/>
          </a:prstGeom>
        </p:spPr>
      </p:pic>
    </p:spTree>
    <p:extLst>
      <p:ext uri="{BB962C8B-B14F-4D97-AF65-F5344CB8AC3E}">
        <p14:creationId xmlns:p14="http://schemas.microsoft.com/office/powerpoint/2010/main" val="1245211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139"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4.79167E-6 0 L -0.86146 0 " pathEditMode="relative" rAng="0" ptsTypes="AA">
                                      <p:cBhvr>
                                        <p:cTn id="10" dur="2000" fill="hold"/>
                                        <p:tgtEl>
                                          <p:spTgt spid="27"/>
                                        </p:tgtEl>
                                        <p:attrNameLst>
                                          <p:attrName>ppt_x</p:attrName>
                                          <p:attrName>ppt_y</p:attrName>
                                        </p:attrNameLst>
                                      </p:cBhvr>
                                      <p:rCtr x="-43073" y="0"/>
                                    </p:animMotion>
                                  </p:childTnLst>
                                </p:cTn>
                              </p:par>
                            </p:childTnLst>
                          </p:cTn>
                        </p:par>
                      </p:childTnLst>
                    </p:cTn>
                  </p:par>
                </p:childTnLst>
              </p:cTn>
              <p:prevCondLst>
                <p:cond evt="onPrev" delay="0">
                  <p:tgtEl>
                    <p:sldTgt/>
                  </p:tgtEl>
                </p:cond>
              </p:prevCondLst>
              <p:nextCondLst>
                <p:cond evt="onNext" delay="0">
                  <p:tgtEl>
                    <p:sldTgt/>
                  </p:tgtEl>
                </p:cond>
              </p:nextCondLst>
            </p:seq>
            <p:audio>
              <p:cMediaNode vol="56061">
                <p:cTn id="11"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C0C7FE7-B731-471C-ABBF-BD9412452D72}"/>
              </a:ext>
            </a:extLst>
          </p:cNvPr>
          <p:cNvGrpSpPr/>
          <p:nvPr/>
        </p:nvGrpSpPr>
        <p:grpSpPr>
          <a:xfrm>
            <a:off x="227013" y="0"/>
            <a:ext cx="11967639" cy="6858000"/>
            <a:chOff x="190500" y="0"/>
            <a:chExt cx="12001500" cy="6858000"/>
          </a:xfrm>
          <a:solidFill>
            <a:schemeClr val="accent1"/>
          </a:solidFill>
          <a:effectLst>
            <a:outerShdw blurRad="127000" dist="25400" dir="12780000" algn="ctr" rotWithShape="0">
              <a:schemeClr val="tx1">
                <a:alpha val="59000"/>
              </a:schemeClr>
            </a:outerShdw>
          </a:effectLst>
        </p:grpSpPr>
        <p:sp>
          <p:nvSpPr>
            <p:cNvPr id="7" name="Rectangle 6">
              <a:extLst>
                <a:ext uri="{FF2B5EF4-FFF2-40B4-BE49-F238E27FC236}">
                  <a16:creationId xmlns:a16="http://schemas.microsoft.com/office/drawing/2014/main" id="{7AAB94E0-3641-491F-8EC6-0EDAB2C2759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8" name="Rectangle: Rounded Corners 7">
              <a:extLst>
                <a:ext uri="{FF2B5EF4-FFF2-40B4-BE49-F238E27FC236}">
                  <a16:creationId xmlns:a16="http://schemas.microsoft.com/office/drawing/2014/main" id="{879B995F-F0F7-4532-927F-045A40DB8D82}"/>
                </a:ext>
              </a:extLst>
            </p:cNvPr>
            <p:cNvSpPr/>
            <p:nvPr/>
          </p:nvSpPr>
          <p:spPr>
            <a:xfrm>
              <a:off x="190500" y="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2" name="Group 11">
            <a:extLst>
              <a:ext uri="{FF2B5EF4-FFF2-40B4-BE49-F238E27FC236}">
                <a16:creationId xmlns:a16="http://schemas.microsoft.com/office/drawing/2014/main" id="{27FBA5D7-1DCA-4645-87B7-5914C22EBF39}"/>
              </a:ext>
            </a:extLst>
          </p:cNvPr>
          <p:cNvGrpSpPr/>
          <p:nvPr/>
        </p:nvGrpSpPr>
        <p:grpSpPr>
          <a:xfrm>
            <a:off x="334963" y="0"/>
            <a:ext cx="12556671" cy="6858000"/>
            <a:chOff x="190500" y="0"/>
            <a:chExt cx="12001500" cy="6858000"/>
          </a:xfrm>
          <a:solidFill>
            <a:schemeClr val="accent2"/>
          </a:solidFill>
          <a:effectLst>
            <a:outerShdw blurRad="127000" dist="25400" dir="12780000" algn="ctr" rotWithShape="0">
              <a:schemeClr val="tx1">
                <a:alpha val="59000"/>
              </a:schemeClr>
            </a:outerShdw>
          </a:effectLst>
        </p:grpSpPr>
        <p:sp>
          <p:nvSpPr>
            <p:cNvPr id="10" name="Rectangle 9">
              <a:extLst>
                <a:ext uri="{FF2B5EF4-FFF2-40B4-BE49-F238E27FC236}">
                  <a16:creationId xmlns:a16="http://schemas.microsoft.com/office/drawing/2014/main" id="{696D46E5-42CE-40E1-8C69-F20932531CF2}"/>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1" name="Rectangle: Rounded Corners 10">
              <a:extLst>
                <a:ext uri="{FF2B5EF4-FFF2-40B4-BE49-F238E27FC236}">
                  <a16:creationId xmlns:a16="http://schemas.microsoft.com/office/drawing/2014/main" id="{44ED09DD-E8C0-48B6-811E-371D8D5512B2}"/>
                </a:ext>
              </a:extLst>
            </p:cNvPr>
            <p:cNvSpPr/>
            <p:nvPr/>
          </p:nvSpPr>
          <p:spPr>
            <a:xfrm>
              <a:off x="190500" y="952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9" name="Group 18">
            <a:extLst>
              <a:ext uri="{FF2B5EF4-FFF2-40B4-BE49-F238E27FC236}">
                <a16:creationId xmlns:a16="http://schemas.microsoft.com/office/drawing/2014/main" id="{FFB8A8F9-FC54-4329-B011-50DCD6AE37B4}"/>
              </a:ext>
            </a:extLst>
          </p:cNvPr>
          <p:cNvGrpSpPr/>
          <p:nvPr/>
        </p:nvGrpSpPr>
        <p:grpSpPr>
          <a:xfrm>
            <a:off x="442913" y="0"/>
            <a:ext cx="12440557" cy="6858000"/>
            <a:chOff x="190500" y="0"/>
            <a:chExt cx="12001500" cy="6858000"/>
          </a:xfrm>
          <a:solidFill>
            <a:schemeClr val="accent3"/>
          </a:solidFill>
          <a:effectLst>
            <a:outerShdw blurRad="127000" dist="25400" dir="12780000" algn="ctr" rotWithShape="0">
              <a:schemeClr val="tx1">
                <a:alpha val="59000"/>
              </a:schemeClr>
            </a:outerShdw>
          </a:effectLst>
        </p:grpSpPr>
        <p:sp>
          <p:nvSpPr>
            <p:cNvPr id="13" name="Rectangle: Rounded Corners 12">
              <a:extLst>
                <a:ext uri="{FF2B5EF4-FFF2-40B4-BE49-F238E27FC236}">
                  <a16:creationId xmlns:a16="http://schemas.microsoft.com/office/drawing/2014/main" id="{E8B2C438-FDD3-4882-B2EA-EABCE0DE78E6}"/>
                </a:ext>
              </a:extLst>
            </p:cNvPr>
            <p:cNvSpPr/>
            <p:nvPr/>
          </p:nvSpPr>
          <p:spPr>
            <a:xfrm>
              <a:off x="190500" y="1968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8" name="Rectangle 17">
              <a:extLst>
                <a:ext uri="{FF2B5EF4-FFF2-40B4-BE49-F238E27FC236}">
                  <a16:creationId xmlns:a16="http://schemas.microsoft.com/office/drawing/2014/main" id="{BFCA6F2F-D9E6-4220-BCA0-5F1773C75D0B}"/>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3" name="Group 22">
            <a:extLst>
              <a:ext uri="{FF2B5EF4-FFF2-40B4-BE49-F238E27FC236}">
                <a16:creationId xmlns:a16="http://schemas.microsoft.com/office/drawing/2014/main" id="{74B213F0-94F0-4AED-8171-E9CAE9E63599}"/>
              </a:ext>
            </a:extLst>
          </p:cNvPr>
          <p:cNvGrpSpPr/>
          <p:nvPr/>
        </p:nvGrpSpPr>
        <p:grpSpPr>
          <a:xfrm>
            <a:off x="545125" y="0"/>
            <a:ext cx="12319000" cy="6858000"/>
            <a:chOff x="190500" y="0"/>
            <a:chExt cx="12001500" cy="6858000"/>
          </a:xfrm>
          <a:solidFill>
            <a:schemeClr val="accent4"/>
          </a:solidFill>
          <a:effectLst>
            <a:outerShdw blurRad="127000" dist="25400" dir="12780000" algn="ctr" rotWithShape="0">
              <a:schemeClr val="tx1">
                <a:alpha val="59000"/>
              </a:schemeClr>
            </a:outerShdw>
          </a:effectLst>
        </p:grpSpPr>
        <p:sp>
          <p:nvSpPr>
            <p:cNvPr id="14" name="Rectangle: Rounded Corners 13">
              <a:extLst>
                <a:ext uri="{FF2B5EF4-FFF2-40B4-BE49-F238E27FC236}">
                  <a16:creationId xmlns:a16="http://schemas.microsoft.com/office/drawing/2014/main" id="{0F6A9314-DA6F-4FFC-A1F5-876F8EABF93A}"/>
                </a:ext>
              </a:extLst>
            </p:cNvPr>
            <p:cNvSpPr/>
            <p:nvPr/>
          </p:nvSpPr>
          <p:spPr>
            <a:xfrm>
              <a:off x="190500" y="3009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0" name="Rectangle 19">
              <a:extLst>
                <a:ext uri="{FF2B5EF4-FFF2-40B4-BE49-F238E27FC236}">
                  <a16:creationId xmlns:a16="http://schemas.microsoft.com/office/drawing/2014/main" id="{0172BA64-F84E-4A96-A3B4-03EED0D0E65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5" name="Group 24">
            <a:extLst>
              <a:ext uri="{FF2B5EF4-FFF2-40B4-BE49-F238E27FC236}">
                <a16:creationId xmlns:a16="http://schemas.microsoft.com/office/drawing/2014/main" id="{AB1B302D-AA34-4862-88C0-BC5AECAFDCE1}"/>
              </a:ext>
            </a:extLst>
          </p:cNvPr>
          <p:cNvGrpSpPr/>
          <p:nvPr/>
        </p:nvGrpSpPr>
        <p:grpSpPr>
          <a:xfrm>
            <a:off x="658813" y="0"/>
            <a:ext cx="12217400" cy="6858000"/>
            <a:chOff x="190500" y="0"/>
            <a:chExt cx="12001500" cy="6858000"/>
          </a:xfrm>
          <a:solidFill>
            <a:schemeClr val="accent5"/>
          </a:solidFill>
          <a:effectLst>
            <a:outerShdw blurRad="127000" dist="25400" dir="12780000" algn="ctr" rotWithShape="0">
              <a:schemeClr val="tx1">
                <a:alpha val="59000"/>
              </a:schemeClr>
            </a:outerShdw>
          </a:effectLst>
        </p:grpSpPr>
        <p:sp>
          <p:nvSpPr>
            <p:cNvPr id="15" name="Rectangle: Rounded Corners 14">
              <a:extLst>
                <a:ext uri="{FF2B5EF4-FFF2-40B4-BE49-F238E27FC236}">
                  <a16:creationId xmlns:a16="http://schemas.microsoft.com/office/drawing/2014/main" id="{8701C564-CCF7-4CE0-B25C-0B7775F98623}"/>
                </a:ext>
              </a:extLst>
            </p:cNvPr>
            <p:cNvSpPr/>
            <p:nvPr/>
          </p:nvSpPr>
          <p:spPr>
            <a:xfrm>
              <a:off x="190500" y="4025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4" name="Rectangle 23">
              <a:extLst>
                <a:ext uri="{FF2B5EF4-FFF2-40B4-BE49-F238E27FC236}">
                  <a16:creationId xmlns:a16="http://schemas.microsoft.com/office/drawing/2014/main" id="{94D2B309-0DA4-4EDC-BFF9-B37126BDE42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7" name="Group 26">
            <a:extLst>
              <a:ext uri="{FF2B5EF4-FFF2-40B4-BE49-F238E27FC236}">
                <a16:creationId xmlns:a16="http://schemas.microsoft.com/office/drawing/2014/main" id="{94991586-D634-4AA2-9627-691D5A20DAF6}"/>
              </a:ext>
            </a:extLst>
          </p:cNvPr>
          <p:cNvGrpSpPr/>
          <p:nvPr/>
        </p:nvGrpSpPr>
        <p:grpSpPr>
          <a:xfrm>
            <a:off x="775834" y="0"/>
            <a:ext cx="12115800" cy="6858000"/>
            <a:chOff x="190500" y="0"/>
            <a:chExt cx="12001500" cy="6858000"/>
          </a:xfrm>
          <a:solidFill>
            <a:schemeClr val="accent6"/>
          </a:solidFill>
          <a:effectLst>
            <a:outerShdw blurRad="127000" dist="25400" dir="12780000" algn="ctr" rotWithShape="0">
              <a:schemeClr val="tx1">
                <a:alpha val="59000"/>
              </a:schemeClr>
            </a:outerShdw>
          </a:effectLst>
        </p:grpSpPr>
        <p:sp>
          <p:nvSpPr>
            <p:cNvPr id="16" name="Rectangle: Rounded Corners 15">
              <a:extLst>
                <a:ext uri="{FF2B5EF4-FFF2-40B4-BE49-F238E27FC236}">
                  <a16:creationId xmlns:a16="http://schemas.microsoft.com/office/drawing/2014/main" id="{BB2FAF28-0D66-4BE1-908F-69836836D7E0}"/>
                </a:ext>
              </a:extLst>
            </p:cNvPr>
            <p:cNvSpPr/>
            <p:nvPr/>
          </p:nvSpPr>
          <p:spPr>
            <a:xfrm>
              <a:off x="190500" y="5041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6" name="Rectangle 25">
              <a:extLst>
                <a:ext uri="{FF2B5EF4-FFF2-40B4-BE49-F238E27FC236}">
                  <a16:creationId xmlns:a16="http://schemas.microsoft.com/office/drawing/2014/main" id="{8554364F-2AAC-4F0F-A364-6EE4F483A04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30" name="Group 29">
            <a:extLst>
              <a:ext uri="{FF2B5EF4-FFF2-40B4-BE49-F238E27FC236}">
                <a16:creationId xmlns:a16="http://schemas.microsoft.com/office/drawing/2014/main" id="{CDE3B926-856D-40CC-8E76-BC6A96D6D62E}"/>
              </a:ext>
            </a:extLst>
          </p:cNvPr>
          <p:cNvGrpSpPr/>
          <p:nvPr/>
        </p:nvGrpSpPr>
        <p:grpSpPr>
          <a:xfrm>
            <a:off x="11384324" y="0"/>
            <a:ext cx="12026134" cy="6858000"/>
            <a:chOff x="165866" y="0"/>
            <a:chExt cx="12026134" cy="6858000"/>
          </a:xfrm>
          <a:solidFill>
            <a:schemeClr val="bg2"/>
          </a:solidFill>
          <a:effectLst>
            <a:outerShdw blurRad="127000" dist="25400" dir="12780000" algn="ctr" rotWithShape="0">
              <a:schemeClr val="tx1">
                <a:alpha val="59000"/>
              </a:schemeClr>
            </a:outerShdw>
          </a:effectLst>
        </p:grpSpPr>
        <p:sp>
          <p:nvSpPr>
            <p:cNvPr id="17" name="Rectangle: Rounded Corners 16">
              <a:extLst>
                <a:ext uri="{FF2B5EF4-FFF2-40B4-BE49-F238E27FC236}">
                  <a16:creationId xmlns:a16="http://schemas.microsoft.com/office/drawing/2014/main" id="{A982BC7B-43A0-4876-A4AD-82EDF7DA1237}"/>
                </a:ext>
              </a:extLst>
            </p:cNvPr>
            <p:cNvSpPr/>
            <p:nvPr/>
          </p:nvSpPr>
          <p:spPr>
            <a:xfrm>
              <a:off x="165866" y="60198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8" name="Rectangle 27">
              <a:extLst>
                <a:ext uri="{FF2B5EF4-FFF2-40B4-BE49-F238E27FC236}">
                  <a16:creationId xmlns:a16="http://schemas.microsoft.com/office/drawing/2014/main" id="{77BBF943-91B0-4C58-A882-5489D4FA4B4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pic>
        <p:nvPicPr>
          <p:cNvPr id="2" name="Обаждане 006">
            <a:hlinkClick r:id="" action="ppaction://media"/>
            <a:extLst>
              <a:ext uri="{FF2B5EF4-FFF2-40B4-BE49-F238E27FC236}">
                <a16:creationId xmlns:a16="http://schemas.microsoft.com/office/drawing/2014/main" id="{DB7286D2-207F-487E-9BC9-8BFE6EE3FD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00450" y="7035800"/>
            <a:ext cx="609600" cy="609600"/>
          </a:xfrm>
          <a:prstGeom prst="rect">
            <a:avLst/>
          </a:prstGeom>
        </p:spPr>
      </p:pic>
    </p:spTree>
    <p:extLst>
      <p:ext uri="{BB962C8B-B14F-4D97-AF65-F5344CB8AC3E}">
        <p14:creationId xmlns:p14="http://schemas.microsoft.com/office/powerpoint/2010/main" val="1069839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213"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3.125E-6 0 L -0.86132 -0.00139 " pathEditMode="relative" rAng="0" ptsTypes="AA">
                                      <p:cBhvr>
                                        <p:cTn id="10" dur="2000" fill="hold"/>
                                        <p:tgtEl>
                                          <p:spTgt spid="30"/>
                                        </p:tgtEl>
                                        <p:attrNameLst>
                                          <p:attrName>ppt_x</p:attrName>
                                          <p:attrName>ppt_y</p:attrName>
                                        </p:attrNameLst>
                                      </p:cBhvr>
                                      <p:rCtr x="-43073" y="-69"/>
                                    </p:animMotion>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C0C7FE7-B731-471C-ABBF-BD9412452D72}"/>
              </a:ext>
            </a:extLst>
          </p:cNvPr>
          <p:cNvGrpSpPr/>
          <p:nvPr/>
        </p:nvGrpSpPr>
        <p:grpSpPr>
          <a:xfrm>
            <a:off x="227013" y="0"/>
            <a:ext cx="11967639" cy="6858000"/>
            <a:chOff x="190500" y="0"/>
            <a:chExt cx="12001500" cy="6858000"/>
          </a:xfrm>
          <a:solidFill>
            <a:schemeClr val="accent1"/>
          </a:solidFill>
          <a:effectLst>
            <a:outerShdw blurRad="127000" dist="25400" dir="12780000" algn="ctr" rotWithShape="0">
              <a:schemeClr val="tx1">
                <a:alpha val="59000"/>
              </a:schemeClr>
            </a:outerShdw>
          </a:effectLst>
        </p:grpSpPr>
        <p:sp>
          <p:nvSpPr>
            <p:cNvPr id="7" name="Rectangle 6">
              <a:extLst>
                <a:ext uri="{FF2B5EF4-FFF2-40B4-BE49-F238E27FC236}">
                  <a16:creationId xmlns:a16="http://schemas.microsoft.com/office/drawing/2014/main" id="{7AAB94E0-3641-491F-8EC6-0EDAB2C2759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8" name="Rectangle: Rounded Corners 7">
              <a:extLst>
                <a:ext uri="{FF2B5EF4-FFF2-40B4-BE49-F238E27FC236}">
                  <a16:creationId xmlns:a16="http://schemas.microsoft.com/office/drawing/2014/main" id="{879B995F-F0F7-4532-927F-045A40DB8D82}"/>
                </a:ext>
              </a:extLst>
            </p:cNvPr>
            <p:cNvSpPr/>
            <p:nvPr/>
          </p:nvSpPr>
          <p:spPr>
            <a:xfrm>
              <a:off x="190500" y="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2" name="Group 11">
            <a:extLst>
              <a:ext uri="{FF2B5EF4-FFF2-40B4-BE49-F238E27FC236}">
                <a16:creationId xmlns:a16="http://schemas.microsoft.com/office/drawing/2014/main" id="{27FBA5D7-1DCA-4645-87B7-5914C22EBF39}"/>
              </a:ext>
            </a:extLst>
          </p:cNvPr>
          <p:cNvGrpSpPr/>
          <p:nvPr/>
        </p:nvGrpSpPr>
        <p:grpSpPr>
          <a:xfrm>
            <a:off x="334963" y="0"/>
            <a:ext cx="12556671" cy="6858000"/>
            <a:chOff x="190500" y="0"/>
            <a:chExt cx="12001500" cy="6858000"/>
          </a:xfrm>
          <a:solidFill>
            <a:schemeClr val="accent2"/>
          </a:solidFill>
          <a:effectLst>
            <a:outerShdw blurRad="127000" dist="25400" dir="12780000" algn="ctr" rotWithShape="0">
              <a:schemeClr val="tx1">
                <a:alpha val="59000"/>
              </a:schemeClr>
            </a:outerShdw>
          </a:effectLst>
        </p:grpSpPr>
        <p:sp>
          <p:nvSpPr>
            <p:cNvPr id="10" name="Rectangle 9">
              <a:extLst>
                <a:ext uri="{FF2B5EF4-FFF2-40B4-BE49-F238E27FC236}">
                  <a16:creationId xmlns:a16="http://schemas.microsoft.com/office/drawing/2014/main" id="{696D46E5-42CE-40E1-8C69-F20932531CF2}"/>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1" name="Rectangle: Rounded Corners 10">
              <a:extLst>
                <a:ext uri="{FF2B5EF4-FFF2-40B4-BE49-F238E27FC236}">
                  <a16:creationId xmlns:a16="http://schemas.microsoft.com/office/drawing/2014/main" id="{44ED09DD-E8C0-48B6-811E-371D8D5512B2}"/>
                </a:ext>
              </a:extLst>
            </p:cNvPr>
            <p:cNvSpPr/>
            <p:nvPr/>
          </p:nvSpPr>
          <p:spPr>
            <a:xfrm>
              <a:off x="190500" y="952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19" name="Group 18">
            <a:extLst>
              <a:ext uri="{FF2B5EF4-FFF2-40B4-BE49-F238E27FC236}">
                <a16:creationId xmlns:a16="http://schemas.microsoft.com/office/drawing/2014/main" id="{FFB8A8F9-FC54-4329-B011-50DCD6AE37B4}"/>
              </a:ext>
            </a:extLst>
          </p:cNvPr>
          <p:cNvGrpSpPr/>
          <p:nvPr/>
        </p:nvGrpSpPr>
        <p:grpSpPr>
          <a:xfrm>
            <a:off x="442913" y="0"/>
            <a:ext cx="12440557" cy="6858000"/>
            <a:chOff x="190500" y="0"/>
            <a:chExt cx="12001500" cy="6858000"/>
          </a:xfrm>
          <a:solidFill>
            <a:schemeClr val="accent3"/>
          </a:solidFill>
          <a:effectLst>
            <a:outerShdw blurRad="127000" dist="25400" dir="12780000" algn="ctr" rotWithShape="0">
              <a:schemeClr val="tx1">
                <a:alpha val="59000"/>
              </a:schemeClr>
            </a:outerShdw>
          </a:effectLst>
        </p:grpSpPr>
        <p:sp>
          <p:nvSpPr>
            <p:cNvPr id="13" name="Rectangle: Rounded Corners 12">
              <a:extLst>
                <a:ext uri="{FF2B5EF4-FFF2-40B4-BE49-F238E27FC236}">
                  <a16:creationId xmlns:a16="http://schemas.microsoft.com/office/drawing/2014/main" id="{E8B2C438-FDD3-4882-B2EA-EABCE0DE78E6}"/>
                </a:ext>
              </a:extLst>
            </p:cNvPr>
            <p:cNvSpPr/>
            <p:nvPr/>
          </p:nvSpPr>
          <p:spPr>
            <a:xfrm>
              <a:off x="190500" y="19685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18" name="Rectangle 17">
              <a:extLst>
                <a:ext uri="{FF2B5EF4-FFF2-40B4-BE49-F238E27FC236}">
                  <a16:creationId xmlns:a16="http://schemas.microsoft.com/office/drawing/2014/main" id="{BFCA6F2F-D9E6-4220-BCA0-5F1773C75D0B}"/>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3" name="Group 22">
            <a:extLst>
              <a:ext uri="{FF2B5EF4-FFF2-40B4-BE49-F238E27FC236}">
                <a16:creationId xmlns:a16="http://schemas.microsoft.com/office/drawing/2014/main" id="{74B213F0-94F0-4AED-8171-E9CAE9E63599}"/>
              </a:ext>
            </a:extLst>
          </p:cNvPr>
          <p:cNvGrpSpPr/>
          <p:nvPr/>
        </p:nvGrpSpPr>
        <p:grpSpPr>
          <a:xfrm>
            <a:off x="545125" y="0"/>
            <a:ext cx="12319000" cy="6858000"/>
            <a:chOff x="190500" y="0"/>
            <a:chExt cx="12001500" cy="6858000"/>
          </a:xfrm>
          <a:solidFill>
            <a:schemeClr val="accent4"/>
          </a:solidFill>
          <a:effectLst>
            <a:outerShdw blurRad="127000" dist="25400" dir="12780000" algn="ctr" rotWithShape="0">
              <a:schemeClr val="tx1">
                <a:alpha val="59000"/>
              </a:schemeClr>
            </a:outerShdw>
          </a:effectLst>
        </p:grpSpPr>
        <p:sp>
          <p:nvSpPr>
            <p:cNvPr id="14" name="Rectangle: Rounded Corners 13">
              <a:extLst>
                <a:ext uri="{FF2B5EF4-FFF2-40B4-BE49-F238E27FC236}">
                  <a16:creationId xmlns:a16="http://schemas.microsoft.com/office/drawing/2014/main" id="{0F6A9314-DA6F-4FFC-A1F5-876F8EABF93A}"/>
                </a:ext>
              </a:extLst>
            </p:cNvPr>
            <p:cNvSpPr/>
            <p:nvPr/>
          </p:nvSpPr>
          <p:spPr>
            <a:xfrm>
              <a:off x="190500" y="3009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0" name="Rectangle 19">
              <a:extLst>
                <a:ext uri="{FF2B5EF4-FFF2-40B4-BE49-F238E27FC236}">
                  <a16:creationId xmlns:a16="http://schemas.microsoft.com/office/drawing/2014/main" id="{0172BA64-F84E-4A96-A3B4-03EED0D0E65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5" name="Group 24">
            <a:extLst>
              <a:ext uri="{FF2B5EF4-FFF2-40B4-BE49-F238E27FC236}">
                <a16:creationId xmlns:a16="http://schemas.microsoft.com/office/drawing/2014/main" id="{AB1B302D-AA34-4862-88C0-BC5AECAFDCE1}"/>
              </a:ext>
            </a:extLst>
          </p:cNvPr>
          <p:cNvGrpSpPr/>
          <p:nvPr/>
        </p:nvGrpSpPr>
        <p:grpSpPr>
          <a:xfrm>
            <a:off x="658813" y="0"/>
            <a:ext cx="12217400" cy="6858000"/>
            <a:chOff x="190500" y="0"/>
            <a:chExt cx="12001500" cy="6858000"/>
          </a:xfrm>
          <a:solidFill>
            <a:schemeClr val="accent5"/>
          </a:solidFill>
          <a:effectLst>
            <a:outerShdw blurRad="127000" dist="25400" dir="12780000" algn="ctr" rotWithShape="0">
              <a:schemeClr val="tx1">
                <a:alpha val="59000"/>
              </a:schemeClr>
            </a:outerShdw>
          </a:effectLst>
        </p:grpSpPr>
        <p:sp>
          <p:nvSpPr>
            <p:cNvPr id="15" name="Rectangle: Rounded Corners 14">
              <a:extLst>
                <a:ext uri="{FF2B5EF4-FFF2-40B4-BE49-F238E27FC236}">
                  <a16:creationId xmlns:a16="http://schemas.microsoft.com/office/drawing/2014/main" id="{8701C564-CCF7-4CE0-B25C-0B7775F98623}"/>
                </a:ext>
              </a:extLst>
            </p:cNvPr>
            <p:cNvSpPr/>
            <p:nvPr/>
          </p:nvSpPr>
          <p:spPr>
            <a:xfrm>
              <a:off x="190500" y="4025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4" name="Rectangle 23">
              <a:extLst>
                <a:ext uri="{FF2B5EF4-FFF2-40B4-BE49-F238E27FC236}">
                  <a16:creationId xmlns:a16="http://schemas.microsoft.com/office/drawing/2014/main" id="{94D2B309-0DA4-4EDC-BFF9-B37126BDE42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27" name="Group 26">
            <a:extLst>
              <a:ext uri="{FF2B5EF4-FFF2-40B4-BE49-F238E27FC236}">
                <a16:creationId xmlns:a16="http://schemas.microsoft.com/office/drawing/2014/main" id="{94991586-D634-4AA2-9627-691D5A20DAF6}"/>
              </a:ext>
            </a:extLst>
          </p:cNvPr>
          <p:cNvGrpSpPr/>
          <p:nvPr/>
        </p:nvGrpSpPr>
        <p:grpSpPr>
          <a:xfrm>
            <a:off x="775834" y="0"/>
            <a:ext cx="12115800" cy="6858000"/>
            <a:chOff x="190500" y="0"/>
            <a:chExt cx="12001500" cy="6858000"/>
          </a:xfrm>
          <a:solidFill>
            <a:schemeClr val="accent6"/>
          </a:solidFill>
          <a:effectLst>
            <a:outerShdw blurRad="127000" dist="25400" dir="12780000" algn="ctr" rotWithShape="0">
              <a:schemeClr val="tx1">
                <a:alpha val="59000"/>
              </a:schemeClr>
            </a:outerShdw>
          </a:effectLst>
        </p:grpSpPr>
        <p:sp>
          <p:nvSpPr>
            <p:cNvPr id="16" name="Rectangle: Rounded Corners 15">
              <a:extLst>
                <a:ext uri="{FF2B5EF4-FFF2-40B4-BE49-F238E27FC236}">
                  <a16:creationId xmlns:a16="http://schemas.microsoft.com/office/drawing/2014/main" id="{BB2FAF28-0D66-4BE1-908F-69836836D7E0}"/>
                </a:ext>
              </a:extLst>
            </p:cNvPr>
            <p:cNvSpPr/>
            <p:nvPr/>
          </p:nvSpPr>
          <p:spPr>
            <a:xfrm>
              <a:off x="190500" y="50419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6" name="Rectangle 25">
              <a:extLst>
                <a:ext uri="{FF2B5EF4-FFF2-40B4-BE49-F238E27FC236}">
                  <a16:creationId xmlns:a16="http://schemas.microsoft.com/office/drawing/2014/main" id="{8554364F-2AAC-4F0F-A364-6EE4F483A044}"/>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grpSp>
        <p:nvGrpSpPr>
          <p:cNvPr id="30" name="Group 29">
            <a:extLst>
              <a:ext uri="{FF2B5EF4-FFF2-40B4-BE49-F238E27FC236}">
                <a16:creationId xmlns:a16="http://schemas.microsoft.com/office/drawing/2014/main" id="{CDE3B926-856D-40CC-8E76-BC6A96D6D62E}"/>
              </a:ext>
            </a:extLst>
          </p:cNvPr>
          <p:cNvGrpSpPr/>
          <p:nvPr/>
        </p:nvGrpSpPr>
        <p:grpSpPr>
          <a:xfrm>
            <a:off x="881424" y="0"/>
            <a:ext cx="12026134" cy="6858000"/>
            <a:chOff x="165866" y="0"/>
            <a:chExt cx="12026134" cy="6858000"/>
          </a:xfrm>
          <a:solidFill>
            <a:schemeClr val="bg2"/>
          </a:solidFill>
          <a:effectLst>
            <a:outerShdw blurRad="127000" dist="25400" dir="12780000" algn="ctr" rotWithShape="0">
              <a:schemeClr val="tx1">
                <a:alpha val="59000"/>
              </a:schemeClr>
            </a:outerShdw>
          </a:effectLst>
        </p:grpSpPr>
        <p:sp>
          <p:nvSpPr>
            <p:cNvPr id="17" name="Rectangle: Rounded Corners 16">
              <a:extLst>
                <a:ext uri="{FF2B5EF4-FFF2-40B4-BE49-F238E27FC236}">
                  <a16:creationId xmlns:a16="http://schemas.microsoft.com/office/drawing/2014/main" id="{A982BC7B-43A0-4876-A4AD-82EDF7DA1237}"/>
                </a:ext>
              </a:extLst>
            </p:cNvPr>
            <p:cNvSpPr/>
            <p:nvPr/>
          </p:nvSpPr>
          <p:spPr>
            <a:xfrm>
              <a:off x="165866" y="6019800"/>
              <a:ext cx="2184400" cy="838200"/>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sp>
          <p:nvSpPr>
            <p:cNvPr id="28" name="Rectangle 27">
              <a:extLst>
                <a:ext uri="{FF2B5EF4-FFF2-40B4-BE49-F238E27FC236}">
                  <a16:creationId xmlns:a16="http://schemas.microsoft.com/office/drawing/2014/main" id="{77BBF943-91B0-4C58-A882-5489D4FA4B48}"/>
                </a:ext>
              </a:extLst>
            </p:cNvPr>
            <p:cNvSpPr/>
            <p:nvPr/>
          </p:nvSpPr>
          <p:spPr>
            <a:xfrm>
              <a:off x="838200" y="0"/>
              <a:ext cx="11353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bg-BG"/>
            </a:p>
          </p:txBody>
        </p:sp>
      </p:grpSp>
      <p:pic>
        <p:nvPicPr>
          <p:cNvPr id="2" name="Обаждане 007">
            <a:hlinkClick r:id="" action="ppaction://media"/>
            <a:extLst>
              <a:ext uri="{FF2B5EF4-FFF2-40B4-BE49-F238E27FC236}">
                <a16:creationId xmlns:a16="http://schemas.microsoft.com/office/drawing/2014/main" id="{A7E4475D-B4FE-47F6-BC3F-F9DAD50CE86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33862" y="7031383"/>
            <a:ext cx="609600" cy="609600"/>
          </a:xfrm>
          <a:prstGeom prst="rect">
            <a:avLst/>
          </a:prstGeom>
        </p:spPr>
      </p:pic>
    </p:spTree>
    <p:extLst>
      <p:ext uri="{BB962C8B-B14F-4D97-AF65-F5344CB8AC3E}">
        <p14:creationId xmlns:p14="http://schemas.microsoft.com/office/powerpoint/2010/main" val="538066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0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Custom 19">
      <a:dk1>
        <a:sysClr val="windowText" lastClr="000000"/>
      </a:dk1>
      <a:lt1>
        <a:sysClr val="window" lastClr="FFFFFF"/>
      </a:lt1>
      <a:dk2>
        <a:srgbClr val="44546A"/>
      </a:dk2>
      <a:lt2>
        <a:srgbClr val="80FFDB"/>
      </a:lt2>
      <a:accent1>
        <a:srgbClr val="7400B8"/>
      </a:accent1>
      <a:accent2>
        <a:srgbClr val="6930C3"/>
      </a:accent2>
      <a:accent3>
        <a:srgbClr val="5E60CE"/>
      </a:accent3>
      <a:accent4>
        <a:srgbClr val="5390D9"/>
      </a:accent4>
      <a:accent5>
        <a:srgbClr val="48BFE3"/>
      </a:accent5>
      <a:accent6>
        <a:srgbClr val="64DFDF"/>
      </a:accent6>
      <a:hlink>
        <a:srgbClr val="80FFDB"/>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943</Words>
  <Application>Microsoft Office PowerPoint</Application>
  <PresentationFormat>Widescreen</PresentationFormat>
  <Paragraphs>17</Paragraphs>
  <Slides>8</Slides>
  <Notes>6</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PT Sans</vt:lpstr>
      <vt:lpstr>tiempos headline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Стефан Христов Христов</dc:creator>
  <cp:lastModifiedBy>Стефан Христов Христов</cp:lastModifiedBy>
  <cp:revision>5</cp:revision>
  <dcterms:created xsi:type="dcterms:W3CDTF">2021-03-02T20:18:36Z</dcterms:created>
  <dcterms:modified xsi:type="dcterms:W3CDTF">2021-06-27T10:51:25Z</dcterms:modified>
</cp:coreProperties>
</file>